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9" r:id="rId4"/>
    <p:sldMasterId id="2147484006" r:id="rId5"/>
  </p:sldMasterIdLst>
  <p:notesMasterIdLst>
    <p:notesMasterId r:id="rId32"/>
  </p:notesMasterIdLst>
  <p:handoutMasterIdLst>
    <p:handoutMasterId r:id="rId33"/>
  </p:handoutMasterIdLst>
  <p:sldIdLst>
    <p:sldId id="327" r:id="rId6"/>
    <p:sldId id="335" r:id="rId7"/>
    <p:sldId id="328" r:id="rId8"/>
    <p:sldId id="276" r:id="rId9"/>
    <p:sldId id="356" r:id="rId10"/>
    <p:sldId id="319" r:id="rId11"/>
    <p:sldId id="320" r:id="rId12"/>
    <p:sldId id="346" r:id="rId13"/>
    <p:sldId id="347" r:id="rId14"/>
    <p:sldId id="348" r:id="rId15"/>
    <p:sldId id="350" r:id="rId16"/>
    <p:sldId id="349" r:id="rId17"/>
    <p:sldId id="345" r:id="rId18"/>
    <p:sldId id="339" r:id="rId19"/>
    <p:sldId id="354" r:id="rId20"/>
    <p:sldId id="340" r:id="rId21"/>
    <p:sldId id="355" r:id="rId22"/>
    <p:sldId id="300" r:id="rId23"/>
    <p:sldId id="301" r:id="rId24"/>
    <p:sldId id="325" r:id="rId25"/>
    <p:sldId id="326" r:id="rId26"/>
    <p:sldId id="334" r:id="rId27"/>
    <p:sldId id="358" r:id="rId28"/>
    <p:sldId id="359" r:id="rId29"/>
    <p:sldId id="357" r:id="rId30"/>
    <p:sldId id="360" r:id="rId31"/>
  </p:sldIdLst>
  <p:sldSz cx="9144000" cy="6858000" type="screen4x3"/>
  <p:notesSz cx="6669088" cy="9926638"/>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3D786-F124-ADCA-F8AE-FE9ED2A56B15}" v="859" dt="2021-05-19T16:37:08.496"/>
    <p1510:client id="{2CE547B1-DFF0-14E7-F718-529EF4C87DA4}" v="240" dt="2021-05-26T13:16:25.463"/>
    <p1510:client id="{7A303507-9A95-47C4-BB55-B8B1A7F481DE}" v="1" dt="2021-05-19T15:42:16.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090" y="-52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2AE777A-0258-441D-BA11-81020B955C73}"/>
              </a:ext>
            </a:extLst>
          </p:cNvPr>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xmlns="" id="{4D626A58-0334-49F6-8B39-3AA76D9665F5}"/>
              </a:ext>
            </a:extLst>
          </p:cNvPr>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pPr>
              <a:defRPr/>
            </a:pPr>
            <a:fld id="{60ED18AA-E04E-4FFB-922B-F8E8F43D01F2}" type="datetimeFigureOut">
              <a:rPr lang="en-GB"/>
              <a:pPr>
                <a:defRPr/>
              </a:pPr>
              <a:t>26/05/2021</a:t>
            </a:fld>
            <a:endParaRPr lang="en-GB"/>
          </a:p>
        </p:txBody>
      </p:sp>
      <p:sp>
        <p:nvSpPr>
          <p:cNvPr id="4" name="Footer Placeholder 3">
            <a:extLst>
              <a:ext uri="{FF2B5EF4-FFF2-40B4-BE49-F238E27FC236}">
                <a16:creationId xmlns:a16="http://schemas.microsoft.com/office/drawing/2014/main" xmlns="" id="{DF18BB1F-A928-40F4-850B-C2FC61AD2817}"/>
              </a:ext>
            </a:extLst>
          </p:cNvPr>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xmlns="" id="{2A992F50-B068-460E-82E3-B43F916EAD19}"/>
              </a:ext>
            </a:extLst>
          </p:cNvPr>
          <p:cNvSpPr>
            <a:spLocks noGrp="1"/>
          </p:cNvSpPr>
          <p:nvPr>
            <p:ph type="sldNum" sz="quarter" idx="3"/>
          </p:nvPr>
        </p:nvSpPr>
        <p:spPr>
          <a:xfrm>
            <a:off x="3778250" y="9428163"/>
            <a:ext cx="288925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B66D49B-76C0-4307-961F-2A6851934A5D}"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E85D686-4056-4BA1-B634-8F2517DC3FCC}"/>
              </a:ext>
            </a:extLst>
          </p:cNvPr>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atin typeface="Times New Roman" charset="0"/>
              </a:defRPr>
            </a:lvl1pPr>
          </a:lstStyle>
          <a:p>
            <a:pPr>
              <a:defRPr/>
            </a:pPr>
            <a:endParaRPr lang="en-GB"/>
          </a:p>
        </p:txBody>
      </p:sp>
      <p:sp>
        <p:nvSpPr>
          <p:cNvPr id="3" name="Date Placeholder 2">
            <a:extLst>
              <a:ext uri="{FF2B5EF4-FFF2-40B4-BE49-F238E27FC236}">
                <a16:creationId xmlns:a16="http://schemas.microsoft.com/office/drawing/2014/main" xmlns="" id="{4A727425-29D0-4366-8C5A-272CB2FB284A}"/>
              </a:ext>
            </a:extLst>
          </p:cNvPr>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atin typeface="Times New Roman" charset="0"/>
              </a:defRPr>
            </a:lvl1pPr>
          </a:lstStyle>
          <a:p>
            <a:pPr>
              <a:defRPr/>
            </a:pPr>
            <a:fld id="{66D94EC6-5AF2-4E44-A3D2-13453EAEF9D7}" type="datetimeFigureOut">
              <a:rPr lang="en-US"/>
              <a:pPr>
                <a:defRPr/>
              </a:pPr>
              <a:t>5/26/2021</a:t>
            </a:fld>
            <a:endParaRPr lang="en-GB"/>
          </a:p>
        </p:txBody>
      </p:sp>
      <p:sp>
        <p:nvSpPr>
          <p:cNvPr id="4" name="Slide Image Placeholder 3">
            <a:extLst>
              <a:ext uri="{FF2B5EF4-FFF2-40B4-BE49-F238E27FC236}">
                <a16:creationId xmlns:a16="http://schemas.microsoft.com/office/drawing/2014/main" xmlns="" id="{C3367D23-8C65-493A-8FCE-2F8F6656F046}"/>
              </a:ext>
            </a:extLst>
          </p:cNvPr>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xmlns="" id="{E9F45735-7351-4BAE-BFAA-5193E83F4A2A}"/>
              </a:ext>
            </a:extLst>
          </p:cNvPr>
          <p:cNvSpPr>
            <a:spLocks noGrp="1"/>
          </p:cNvSpPr>
          <p:nvPr>
            <p:ph type="body" sz="quarter" idx="3"/>
          </p:nvPr>
        </p:nvSpPr>
        <p:spPr>
          <a:xfrm>
            <a:off x="666750" y="4714875"/>
            <a:ext cx="5335588"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xmlns="" id="{7A8C5A45-EEBE-4EDE-8C78-5981BC635E5B}"/>
              </a:ext>
            </a:extLst>
          </p:cNvPr>
          <p:cNvSpPr>
            <a:spLocks noGrp="1"/>
          </p:cNvSpPr>
          <p:nvPr>
            <p:ph type="ftr" sz="quarter" idx="4"/>
          </p:nvPr>
        </p:nvSpPr>
        <p:spPr>
          <a:xfrm>
            <a:off x="0" y="9428163"/>
            <a:ext cx="2889250" cy="496887"/>
          </a:xfrm>
          <a:prstGeom prst="rect">
            <a:avLst/>
          </a:prstGeom>
        </p:spPr>
        <p:txBody>
          <a:bodyPr vert="horz" lIns="91440" tIns="45720" rIns="91440" bIns="45720" rtlCol="0" anchor="b"/>
          <a:lstStyle>
            <a:lvl1pPr algn="l">
              <a:defRPr sz="1200">
                <a:latin typeface="Times New Roman" charset="0"/>
              </a:defRPr>
            </a:lvl1pPr>
          </a:lstStyle>
          <a:p>
            <a:pPr>
              <a:defRPr/>
            </a:pPr>
            <a:endParaRPr lang="en-GB"/>
          </a:p>
        </p:txBody>
      </p:sp>
      <p:sp>
        <p:nvSpPr>
          <p:cNvPr id="7" name="Slide Number Placeholder 6">
            <a:extLst>
              <a:ext uri="{FF2B5EF4-FFF2-40B4-BE49-F238E27FC236}">
                <a16:creationId xmlns:a16="http://schemas.microsoft.com/office/drawing/2014/main" xmlns="" id="{B8E80DB9-19B1-4D27-893F-75084F7424AD}"/>
              </a:ext>
            </a:extLst>
          </p:cNvPr>
          <p:cNvSpPr>
            <a:spLocks noGrp="1"/>
          </p:cNvSpPr>
          <p:nvPr>
            <p:ph type="sldNum" sz="quarter" idx="5"/>
          </p:nvPr>
        </p:nvSpPr>
        <p:spPr>
          <a:xfrm>
            <a:off x="3778250" y="9428163"/>
            <a:ext cx="288925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13CC96B-360E-44EE-A43A-9803126286B1}" type="slidenum">
              <a:rPr lang="en-GB" altLang="en-US"/>
              <a:pPr/>
              <a:t>‹#›</a:t>
            </a:fld>
            <a:endParaRPr lang="en-GB" altLang="en-US"/>
          </a:p>
        </p:txBody>
      </p:sp>
    </p:spTree>
    <p:extLst>
      <p:ext uri="{BB962C8B-B14F-4D97-AF65-F5344CB8AC3E}">
        <p14:creationId xmlns:p14="http://schemas.microsoft.com/office/powerpoint/2010/main" val="36210955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CA039CEB-B0DC-4170-B45B-E4DB17D10B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xmlns="" id="{40391A78-458F-4470-B880-30ECC73C24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6868" name="Slide Number Placeholder 3">
            <a:extLst>
              <a:ext uri="{FF2B5EF4-FFF2-40B4-BE49-F238E27FC236}">
                <a16:creationId xmlns:a16="http://schemas.microsoft.com/office/drawing/2014/main" xmlns="" id="{37312FA5-E030-4C76-8F5A-041C1D6667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426976F-00CD-4846-B7A9-82B5A3D69FCE}" type="slidenum">
              <a:rPr lang="en-GB" altLang="en-US">
                <a:solidFill>
                  <a:prstClr val="black"/>
                </a:solidFill>
                <a:latin typeface="Times New Roman" panose="02020603050405020304" pitchFamily="18" charset="0"/>
              </a:rPr>
              <a:pPr eaLnBrk="1" hangingPunct="1">
                <a:spcBef>
                  <a:spcPct val="0"/>
                </a:spcBef>
              </a:pPr>
              <a:t>3</a:t>
            </a:fld>
            <a:endParaRPr lang="en-GB" altLang="en-US">
              <a:solidFill>
                <a:prstClr val="black"/>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xmlns="" id="{AB104D61-4269-4413-8984-5A78FD1A21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xmlns="" id="{F8082131-7F87-4DDE-AD46-ABD4977E0B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7892" name="Slide Number Placeholder 3">
            <a:extLst>
              <a:ext uri="{FF2B5EF4-FFF2-40B4-BE49-F238E27FC236}">
                <a16:creationId xmlns:a16="http://schemas.microsoft.com/office/drawing/2014/main" xmlns="" id="{89B6249F-7B76-4383-B8E6-B05AE3AE66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7A90840-0E84-4749-9DB1-04577863C436}" type="slidenum">
              <a:rPr lang="en-GB" altLang="en-US">
                <a:latin typeface="Times New Roman" panose="02020603050405020304" pitchFamily="18" charset="0"/>
              </a:rPr>
              <a:pPr eaLnBrk="1" hangingPunct="1">
                <a:spcBef>
                  <a:spcPct val="0"/>
                </a:spcBef>
              </a:pPr>
              <a:t>4</a:t>
            </a:fld>
            <a:endParaRPr lang="en-GB"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1A6BB8A-E49C-4304-8357-22F9154023B1}" type="slidenum">
              <a:rPr lang="en-GB" altLang="en-US">
                <a:solidFill>
                  <a:prstClr val="black"/>
                </a:solidFill>
                <a:latin typeface="Times New Roman" pitchFamily="18" charset="0"/>
              </a:rPr>
              <a:pPr eaLnBrk="1" hangingPunct="1">
                <a:spcBef>
                  <a:spcPct val="0"/>
                </a:spcBef>
              </a:pPr>
              <a:t>8</a:t>
            </a:fld>
            <a:endParaRPr lang="en-GB" altLang="en-US">
              <a:solidFill>
                <a:prstClr val="black"/>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Your child will be allocated a base, by the end of the Summer Term and you will be notified by e-mail.</a:t>
            </a:r>
            <a:endParaRPr lang="en-US">
              <a:cs typeface="+mn-lt"/>
            </a:endParaRPr>
          </a:p>
        </p:txBody>
      </p:sp>
      <p:sp>
        <p:nvSpPr>
          <p:cNvPr id="4" name="Slide Number Placeholder 3"/>
          <p:cNvSpPr>
            <a:spLocks noGrp="1"/>
          </p:cNvSpPr>
          <p:nvPr>
            <p:ph type="sldNum" sz="quarter" idx="5"/>
          </p:nvPr>
        </p:nvSpPr>
        <p:spPr/>
        <p:txBody>
          <a:bodyPr/>
          <a:lstStyle/>
          <a:p>
            <a:fld id="{213CC96B-360E-44EE-A43A-9803126286B1}" type="slidenum">
              <a:rPr lang="en-GB" altLang="en-US"/>
              <a:pPr/>
              <a:t>9</a:t>
            </a:fld>
            <a:endParaRPr lang="en-GB" altLang="en-US"/>
          </a:p>
        </p:txBody>
      </p:sp>
    </p:spTree>
    <p:extLst>
      <p:ext uri="{BB962C8B-B14F-4D97-AF65-F5344CB8AC3E}">
        <p14:creationId xmlns:p14="http://schemas.microsoft.com/office/powerpoint/2010/main" val="1172431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xmlns="" id="{293BE527-F7EF-47C3-A671-408F53F9B1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xmlns="" id="{234A02CE-AF65-4AE4-A7BC-C9D0A9ACA3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xmlns="" id="{3BAE94C9-FB94-46EF-A9C6-3DE2ED02FB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0D4A87F-F3A6-4E40-944D-D7882B1414FD}" type="slidenum">
              <a:rPr lang="en-GB" altLang="en-US">
                <a:latin typeface="Times New Roman" panose="02020603050405020304" pitchFamily="18" charset="0"/>
              </a:rPr>
              <a:pPr eaLnBrk="1" hangingPunct="1">
                <a:spcBef>
                  <a:spcPct val="0"/>
                </a:spcBef>
              </a:pPr>
              <a:t>18</a:t>
            </a:fld>
            <a:endParaRPr lang="en-GB"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xmlns="" id="{4B4AD640-7024-4BAD-862F-828C7676BE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xmlns="" id="{EF2326CE-7623-46C5-A318-C073EAEBA0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xmlns="" id="{CE0E108F-0FA0-4DB7-B3F3-8EDE6B6B7B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5005F9B-8859-477C-91BC-A206F5E62A0D}" type="slidenum">
              <a:rPr lang="en-GB" altLang="en-US">
                <a:latin typeface="Times New Roman" panose="02020603050405020304" pitchFamily="18" charset="0"/>
              </a:rPr>
              <a:pPr eaLnBrk="1" hangingPunct="1">
                <a:spcBef>
                  <a:spcPct val="0"/>
                </a:spcBef>
              </a:pPr>
              <a:t>19</a:t>
            </a:fld>
            <a:endParaRPr lang="en-GB"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3F63C4A-FE01-4B0F-A05E-2DDC2F03A698}"/>
              </a:ext>
            </a:extLst>
          </p:cNvPr>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5" name="Rounded Rectangle 10">
            <a:extLst>
              <a:ext uri="{FF2B5EF4-FFF2-40B4-BE49-F238E27FC236}">
                <a16:creationId xmlns:a16="http://schemas.microsoft.com/office/drawing/2014/main" xmlns="" id="{904E3ECD-7152-440D-948B-139DEA43BF7D}"/>
              </a:ext>
            </a:extLst>
          </p:cNvPr>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xmlns="" id="{7FA279FB-A1C0-45AD-ADE3-CBED07C57984}"/>
              </a:ext>
            </a:extLst>
          </p:cNvPr>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xmlns="" id="{C73E8EAC-C510-4A37-949D-75D6ECDC787D}"/>
              </a:ext>
            </a:extLst>
          </p:cNvPr>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xmlns="" id="{7EA9F848-DC9F-400F-ADF9-11887263471A}"/>
              </a:ext>
            </a:extLst>
          </p:cNvPr>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xmlns="" id="{C1D02D04-8A60-4D4C-8838-F72C46E5C043}"/>
              </a:ext>
            </a:extLst>
          </p:cNvPr>
          <p:cNvSpPr>
            <a:spLocks noGrp="1"/>
          </p:cNvSpPr>
          <p:nvPr>
            <p:ph type="dt" sz="half" idx="10"/>
          </p:nvPr>
        </p:nvSpPr>
        <p:spPr/>
        <p:txBody>
          <a:bodyPr/>
          <a:lstStyle>
            <a:lvl1pPr>
              <a:defRPr/>
            </a:lvl1pPr>
          </a:lstStyle>
          <a:p>
            <a:pPr>
              <a:defRPr/>
            </a:pPr>
            <a:endParaRPr lang="en-GB"/>
          </a:p>
        </p:txBody>
      </p:sp>
      <p:sp>
        <p:nvSpPr>
          <p:cNvPr id="12" name="Footer Placeholder 16">
            <a:extLst>
              <a:ext uri="{FF2B5EF4-FFF2-40B4-BE49-F238E27FC236}">
                <a16:creationId xmlns:a16="http://schemas.microsoft.com/office/drawing/2014/main" xmlns="" id="{EA32DD7F-8A60-48E8-8908-52A240F6ABEA}"/>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xmlns="" id="{21B55B92-788D-4AD0-853F-C2D291A94E75}"/>
              </a:ext>
            </a:extLst>
          </p:cNvPr>
          <p:cNvSpPr>
            <a:spLocks noGrp="1"/>
          </p:cNvSpPr>
          <p:nvPr>
            <p:ph type="sldNum" sz="quarter" idx="12"/>
          </p:nvPr>
        </p:nvSpPr>
        <p:spPr/>
        <p:txBody>
          <a:bodyPr/>
          <a:lstStyle>
            <a:lvl1pPr>
              <a:defRPr/>
            </a:lvl1pPr>
          </a:lstStyle>
          <a:p>
            <a:fld id="{73F3FDF1-397E-4D4B-8CCE-A3F09119FE8E}" type="slidenum">
              <a:rPr lang="en-GB" altLang="en-US"/>
              <a:pPr/>
              <a:t>‹#›</a:t>
            </a:fld>
            <a:endParaRPr lang="en-GB" altLang="en-US"/>
          </a:p>
        </p:txBody>
      </p:sp>
    </p:spTree>
    <p:extLst>
      <p:ext uri="{BB962C8B-B14F-4D97-AF65-F5344CB8AC3E}">
        <p14:creationId xmlns:p14="http://schemas.microsoft.com/office/powerpoint/2010/main" val="6142200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xmlns="" id="{17B3A6DA-385A-49BD-A716-5A039FF7E36C}"/>
              </a:ext>
            </a:extLst>
          </p:cNvPr>
          <p:cNvSpPr>
            <a:spLocks noGrp="1"/>
          </p:cNvSpPr>
          <p:nvPr>
            <p:ph type="dt" sz="half" idx="10"/>
          </p:nvPr>
        </p:nvSpPr>
        <p:spPr/>
        <p:txBody>
          <a:bodyPr/>
          <a:lstStyle>
            <a:lvl1pPr>
              <a:defRPr/>
            </a:lvl1pPr>
          </a:lstStyle>
          <a:p>
            <a:pPr>
              <a:defRPr/>
            </a:pPr>
            <a:endParaRPr lang="en-GB"/>
          </a:p>
        </p:txBody>
      </p:sp>
      <p:sp>
        <p:nvSpPr>
          <p:cNvPr id="5" name="Footer Placeholder 2">
            <a:extLst>
              <a:ext uri="{FF2B5EF4-FFF2-40B4-BE49-F238E27FC236}">
                <a16:creationId xmlns:a16="http://schemas.microsoft.com/office/drawing/2014/main" xmlns="" id="{45BEE300-A961-4D7D-8C1B-83ECC2784B1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xmlns="" id="{E4B3D788-1A16-47CA-ABEA-8975C784931E}"/>
              </a:ext>
            </a:extLst>
          </p:cNvPr>
          <p:cNvSpPr>
            <a:spLocks noGrp="1"/>
          </p:cNvSpPr>
          <p:nvPr>
            <p:ph type="sldNum" sz="quarter" idx="12"/>
          </p:nvPr>
        </p:nvSpPr>
        <p:spPr/>
        <p:txBody>
          <a:bodyPr/>
          <a:lstStyle>
            <a:lvl1pPr>
              <a:defRPr/>
            </a:lvl1pPr>
          </a:lstStyle>
          <a:p>
            <a:fld id="{D58A0E9C-5070-4D13-AA2D-B2AAF126E0B0}" type="slidenum">
              <a:rPr lang="en-GB" altLang="en-US"/>
              <a:pPr/>
              <a:t>‹#›</a:t>
            </a:fld>
            <a:endParaRPr lang="en-GB" altLang="en-US"/>
          </a:p>
        </p:txBody>
      </p:sp>
    </p:spTree>
    <p:extLst>
      <p:ext uri="{BB962C8B-B14F-4D97-AF65-F5344CB8AC3E}">
        <p14:creationId xmlns:p14="http://schemas.microsoft.com/office/powerpoint/2010/main" val="3426580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xmlns="" id="{0F599B3C-2689-4759-89D1-9B5A6CD49707}"/>
              </a:ext>
            </a:extLst>
          </p:cNvPr>
          <p:cNvSpPr>
            <a:spLocks noGrp="1"/>
          </p:cNvSpPr>
          <p:nvPr>
            <p:ph type="dt" sz="half" idx="10"/>
          </p:nvPr>
        </p:nvSpPr>
        <p:spPr/>
        <p:txBody>
          <a:bodyPr/>
          <a:lstStyle>
            <a:lvl1pPr>
              <a:defRPr/>
            </a:lvl1pPr>
          </a:lstStyle>
          <a:p>
            <a:pPr>
              <a:defRPr/>
            </a:pPr>
            <a:endParaRPr lang="en-GB"/>
          </a:p>
        </p:txBody>
      </p:sp>
      <p:sp>
        <p:nvSpPr>
          <p:cNvPr id="5" name="Footer Placeholder 2">
            <a:extLst>
              <a:ext uri="{FF2B5EF4-FFF2-40B4-BE49-F238E27FC236}">
                <a16:creationId xmlns:a16="http://schemas.microsoft.com/office/drawing/2014/main" xmlns="" id="{FA235C3E-EC60-4227-A182-35E37CCAD45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xmlns="" id="{E4377FB7-3917-43FA-B738-853A216D2443}"/>
              </a:ext>
            </a:extLst>
          </p:cNvPr>
          <p:cNvSpPr>
            <a:spLocks noGrp="1"/>
          </p:cNvSpPr>
          <p:nvPr>
            <p:ph type="sldNum" sz="quarter" idx="12"/>
          </p:nvPr>
        </p:nvSpPr>
        <p:spPr/>
        <p:txBody>
          <a:bodyPr/>
          <a:lstStyle>
            <a:lvl1pPr>
              <a:defRPr/>
            </a:lvl1pPr>
          </a:lstStyle>
          <a:p>
            <a:fld id="{2E4CF4CE-ACC2-4911-AB1D-2654DAA2E738}" type="slidenum">
              <a:rPr lang="en-GB" altLang="en-US"/>
              <a:pPr/>
              <a:t>‹#›</a:t>
            </a:fld>
            <a:endParaRPr lang="en-GB" altLang="en-US"/>
          </a:p>
        </p:txBody>
      </p:sp>
    </p:spTree>
    <p:extLst>
      <p:ext uri="{BB962C8B-B14F-4D97-AF65-F5344CB8AC3E}">
        <p14:creationId xmlns:p14="http://schemas.microsoft.com/office/powerpoint/2010/main" val="2376384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p:cNvSpPr>
            <a:spLocks noGrp="1"/>
          </p:cNvSpPr>
          <p:nvPr>
            <p:ph type="dt" sz="half" idx="10"/>
          </p:nvPr>
        </p:nvSpPr>
        <p:spPr/>
        <p:txBody>
          <a:bodyPr/>
          <a:lstStyle>
            <a:lvl1pPr>
              <a:defRPr/>
            </a:lvl1pPr>
          </a:lstStyle>
          <a:p>
            <a:pPr>
              <a:defRPr/>
            </a:pPr>
            <a:endParaRPr lang="en-GB">
              <a:solidFill>
                <a:srgbClr val="696464"/>
              </a:solidFill>
            </a:endParaRPr>
          </a:p>
        </p:txBody>
      </p:sp>
      <p:sp>
        <p:nvSpPr>
          <p:cNvPr id="12" name="Footer Placeholder 16"/>
          <p:cNvSpPr>
            <a:spLocks noGrp="1"/>
          </p:cNvSpPr>
          <p:nvPr>
            <p:ph type="ftr" sz="quarter" idx="11"/>
          </p:nvPr>
        </p:nvSpPr>
        <p:spPr/>
        <p:txBody>
          <a:bodyPr/>
          <a:lstStyle>
            <a:lvl1pPr>
              <a:defRPr/>
            </a:lvl1pPr>
          </a:lstStyle>
          <a:p>
            <a:pPr>
              <a:defRPr/>
            </a:pPr>
            <a:endParaRPr lang="en-GB">
              <a:solidFill>
                <a:srgbClr val="696464"/>
              </a:solidFill>
            </a:endParaRPr>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B4CDAFE4-4B68-435C-B273-34035FDFBA4F}" type="slidenum">
              <a:rPr lang="en-GB"/>
              <a:pPr>
                <a:defRPr/>
              </a:pPr>
              <a:t>‹#›</a:t>
            </a:fld>
            <a:endParaRPr lang="en-GB"/>
          </a:p>
        </p:txBody>
      </p:sp>
    </p:spTree>
    <p:extLst>
      <p:ext uri="{BB962C8B-B14F-4D97-AF65-F5344CB8AC3E}">
        <p14:creationId xmlns:p14="http://schemas.microsoft.com/office/powerpoint/2010/main" val="283195650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914400" y="14478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GB">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GB">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123AB09D-06E9-4D48-B611-D6E839F9AFCE}" type="slidenum">
              <a:rPr lang="en-GB"/>
              <a:pPr>
                <a:defRPr/>
              </a:pPr>
              <a:t>‹#›</a:t>
            </a:fld>
            <a:endParaRPr lang="en-GB"/>
          </a:p>
        </p:txBody>
      </p:sp>
    </p:spTree>
    <p:extLst>
      <p:ext uri="{BB962C8B-B14F-4D97-AF65-F5344CB8AC3E}">
        <p14:creationId xmlns:p14="http://schemas.microsoft.com/office/powerpoint/2010/main" val="237543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GB">
              <a:solidFill>
                <a:srgbClr val="696464"/>
              </a:solidFill>
            </a:endParaRPr>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GB">
              <a:solidFill>
                <a:srgbClr val="696464"/>
              </a:solidFill>
            </a:endParaRPr>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93A5BA7B-331F-44F3-B48E-723612E2E17C}" type="slidenum">
              <a:rPr lang="en-GB"/>
              <a:pPr>
                <a:defRPr/>
              </a:pPr>
              <a:t>‹#›</a:t>
            </a:fld>
            <a:endParaRPr lang="en-GB"/>
          </a:p>
        </p:txBody>
      </p:sp>
    </p:spTree>
    <p:extLst>
      <p:ext uri="{BB962C8B-B14F-4D97-AF65-F5344CB8AC3E}">
        <p14:creationId xmlns:p14="http://schemas.microsoft.com/office/powerpoint/2010/main" val="386518268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91440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93395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GB">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endParaRPr lang="en-GB">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EBCDE54E-12A7-4674-970F-E70EB2B544BA}" type="slidenum">
              <a:rPr lang="en-GB"/>
              <a:pPr>
                <a:defRPr/>
              </a:pPr>
              <a:t>‹#›</a:t>
            </a:fld>
            <a:endParaRPr lang="en-GB"/>
          </a:p>
        </p:txBody>
      </p:sp>
    </p:spTree>
    <p:extLst>
      <p:ext uri="{BB962C8B-B14F-4D97-AF65-F5344CB8AC3E}">
        <p14:creationId xmlns:p14="http://schemas.microsoft.com/office/powerpoint/2010/main" val="1772604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49530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GB">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endParaRPr lang="en-GB">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72178946-3137-4429-ACE7-A7F03C782A8B}" type="slidenum">
              <a:rPr lang="en-GB"/>
              <a:pPr>
                <a:defRPr/>
              </a:pPr>
              <a:t>‹#›</a:t>
            </a:fld>
            <a:endParaRPr lang="en-GB"/>
          </a:p>
        </p:txBody>
      </p:sp>
    </p:spTree>
    <p:extLst>
      <p:ext uri="{BB962C8B-B14F-4D97-AF65-F5344CB8AC3E}">
        <p14:creationId xmlns:p14="http://schemas.microsoft.com/office/powerpoint/2010/main" val="3262823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GB">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endParaRPr lang="en-GB">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EDBFB4D5-7DC3-49AB-819A-938CD060ECB1}" type="slidenum">
              <a:rPr lang="en-GB"/>
              <a:pPr>
                <a:defRPr/>
              </a:pPr>
              <a:t>‹#›</a:t>
            </a:fld>
            <a:endParaRPr lang="en-GB"/>
          </a:p>
        </p:txBody>
      </p:sp>
    </p:spTree>
    <p:extLst>
      <p:ext uri="{BB962C8B-B14F-4D97-AF65-F5344CB8AC3E}">
        <p14:creationId xmlns:p14="http://schemas.microsoft.com/office/powerpoint/2010/main" val="1175303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GB">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EE2CCECC-738F-4205-9E87-94BEA8644B20}" type="slidenum">
              <a:rPr lang="en-GB"/>
              <a:pPr>
                <a:defRPr/>
              </a:pPr>
              <a:t>‹#›</a:t>
            </a:fld>
            <a:endParaRPr lang="en-GB"/>
          </a:p>
        </p:txBody>
      </p:sp>
    </p:spTree>
    <p:extLst>
      <p:ext uri="{BB962C8B-B14F-4D97-AF65-F5344CB8AC3E}">
        <p14:creationId xmlns:p14="http://schemas.microsoft.com/office/powerpoint/2010/main" val="2173992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p:txBody>
          <a:bodyPr/>
          <a:lstStyle>
            <a:lvl1pPr>
              <a:defRPr/>
            </a:lvl1pPr>
          </a:lstStyle>
          <a:p>
            <a:pPr>
              <a:defRPr/>
            </a:pPr>
            <a:endParaRPr lang="en-GB">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endParaRPr lang="en-GB">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B154BB13-9414-4E05-BDEE-99DAAB325790}" type="slidenum">
              <a:rPr lang="en-GB"/>
              <a:pPr>
                <a:defRPr/>
              </a:pPr>
              <a:t>‹#›</a:t>
            </a:fld>
            <a:endParaRPr lang="en-GB"/>
          </a:p>
        </p:txBody>
      </p:sp>
    </p:spTree>
    <p:extLst>
      <p:ext uri="{BB962C8B-B14F-4D97-AF65-F5344CB8AC3E}">
        <p14:creationId xmlns:p14="http://schemas.microsoft.com/office/powerpoint/2010/main" val="278301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914400" y="14478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xmlns="" id="{677B182E-D1E9-4787-868E-0ED3EC89CBA6}"/>
              </a:ext>
            </a:extLst>
          </p:cNvPr>
          <p:cNvSpPr>
            <a:spLocks noGrp="1"/>
          </p:cNvSpPr>
          <p:nvPr>
            <p:ph type="dt" sz="half" idx="10"/>
          </p:nvPr>
        </p:nvSpPr>
        <p:spPr/>
        <p:txBody>
          <a:bodyPr/>
          <a:lstStyle>
            <a:lvl1pPr>
              <a:defRPr/>
            </a:lvl1pPr>
          </a:lstStyle>
          <a:p>
            <a:pPr>
              <a:defRPr/>
            </a:pPr>
            <a:endParaRPr lang="en-GB"/>
          </a:p>
        </p:txBody>
      </p:sp>
      <p:sp>
        <p:nvSpPr>
          <p:cNvPr id="5" name="Footer Placeholder 2">
            <a:extLst>
              <a:ext uri="{FF2B5EF4-FFF2-40B4-BE49-F238E27FC236}">
                <a16:creationId xmlns:a16="http://schemas.microsoft.com/office/drawing/2014/main" xmlns="" id="{CDFD4892-9CEA-4C60-BC5B-14C9E3BCB86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xmlns="" id="{00142582-A466-4F6F-A324-4B02E1535028}"/>
              </a:ext>
            </a:extLst>
          </p:cNvPr>
          <p:cNvSpPr>
            <a:spLocks noGrp="1"/>
          </p:cNvSpPr>
          <p:nvPr>
            <p:ph type="sldNum" sz="quarter" idx="12"/>
          </p:nvPr>
        </p:nvSpPr>
        <p:spPr/>
        <p:txBody>
          <a:bodyPr/>
          <a:lstStyle>
            <a:lvl1pPr>
              <a:defRPr/>
            </a:lvl1pPr>
          </a:lstStyle>
          <a:p>
            <a:fld id="{DA2484CA-8399-4BEA-91F8-97D086D4E0CE}" type="slidenum">
              <a:rPr lang="en-GB" altLang="en-US"/>
              <a:pPr/>
              <a:t>‹#›</a:t>
            </a:fld>
            <a:endParaRPr lang="en-GB" altLang="en-US"/>
          </a:p>
        </p:txBody>
      </p:sp>
    </p:spTree>
    <p:extLst>
      <p:ext uri="{BB962C8B-B14F-4D97-AF65-F5344CB8AC3E}">
        <p14:creationId xmlns:p14="http://schemas.microsoft.com/office/powerpoint/2010/main" val="3011560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a:t>Click icon to add picture</a:t>
            </a:r>
          </a:p>
        </p:txBody>
      </p:sp>
      <p:sp>
        <p:nvSpPr>
          <p:cNvPr id="8" name="Date Placeholder 4"/>
          <p:cNvSpPr>
            <a:spLocks noGrp="1"/>
          </p:cNvSpPr>
          <p:nvPr>
            <p:ph type="dt" sz="half" idx="10"/>
          </p:nvPr>
        </p:nvSpPr>
        <p:spPr/>
        <p:txBody>
          <a:bodyPr/>
          <a:lstStyle>
            <a:lvl1pPr>
              <a:defRPr/>
            </a:lvl1pPr>
          </a:lstStyle>
          <a:p>
            <a:pPr>
              <a:defRPr/>
            </a:pPr>
            <a:endParaRPr lang="en-GB">
              <a:solidFill>
                <a:srgbClr val="696464"/>
              </a:solidFill>
            </a:endParaRPr>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GB">
              <a:solidFill>
                <a:srgbClr val="696464"/>
              </a:solidFill>
            </a:endParaRPr>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D956FBBB-5F4B-4639-9B66-A4F148D97438}" type="slidenum">
              <a:rPr lang="en-GB"/>
              <a:pPr>
                <a:defRPr/>
              </a:pPr>
              <a:t>‹#›</a:t>
            </a:fld>
            <a:endParaRPr lang="en-GB"/>
          </a:p>
        </p:txBody>
      </p:sp>
    </p:spTree>
    <p:extLst>
      <p:ext uri="{BB962C8B-B14F-4D97-AF65-F5344CB8AC3E}">
        <p14:creationId xmlns:p14="http://schemas.microsoft.com/office/powerpoint/2010/main" val="2173038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GB">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GB">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570208EB-3453-4BE3-A867-5CBFAA86724E}" type="slidenum">
              <a:rPr lang="en-GB"/>
              <a:pPr>
                <a:defRPr/>
              </a:pPr>
              <a:t>‹#›</a:t>
            </a:fld>
            <a:endParaRPr lang="en-GB"/>
          </a:p>
        </p:txBody>
      </p:sp>
    </p:spTree>
    <p:extLst>
      <p:ext uri="{BB962C8B-B14F-4D97-AF65-F5344CB8AC3E}">
        <p14:creationId xmlns:p14="http://schemas.microsoft.com/office/powerpoint/2010/main" val="2270752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GB">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GB">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471C43C8-211D-4B25-B67B-2A0979E2AC8A}" type="slidenum">
              <a:rPr lang="en-GB"/>
              <a:pPr>
                <a:defRPr/>
              </a:pPr>
              <a:t>‹#›</a:t>
            </a:fld>
            <a:endParaRPr lang="en-GB"/>
          </a:p>
        </p:txBody>
      </p:sp>
    </p:spTree>
    <p:extLst>
      <p:ext uri="{BB962C8B-B14F-4D97-AF65-F5344CB8AC3E}">
        <p14:creationId xmlns:p14="http://schemas.microsoft.com/office/powerpoint/2010/main" val="100099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663794C-1EE8-44E7-8D7A-45E6AF77D2D8}"/>
              </a:ext>
            </a:extLst>
          </p:cNvPr>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5" name="Rounded Rectangle 10">
            <a:extLst>
              <a:ext uri="{FF2B5EF4-FFF2-40B4-BE49-F238E27FC236}">
                <a16:creationId xmlns:a16="http://schemas.microsoft.com/office/drawing/2014/main" xmlns="" id="{2230BBC7-2DAE-43FA-9135-1A09AB2F3D9C}"/>
              </a:ext>
            </a:extLst>
          </p:cNvPr>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xmlns="" id="{A8313B0C-EFF8-497A-8575-5C6B8DDB2378}"/>
              </a:ext>
            </a:extLst>
          </p:cNvPr>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xmlns="" id="{FD2B9D8E-9975-4C49-92AA-DD15A072FE24}"/>
              </a:ext>
            </a:extLst>
          </p:cNvPr>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xmlns="" id="{965BC901-DFD4-4255-8836-11F5BD954732}"/>
              </a:ext>
            </a:extLst>
          </p:cNvPr>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9" name="Date Placeholder 3">
            <a:extLst>
              <a:ext uri="{FF2B5EF4-FFF2-40B4-BE49-F238E27FC236}">
                <a16:creationId xmlns:a16="http://schemas.microsoft.com/office/drawing/2014/main" xmlns="" id="{63878FC3-4A6D-4E53-9156-E673960A073D}"/>
              </a:ext>
            </a:extLst>
          </p:cNvPr>
          <p:cNvSpPr>
            <a:spLocks noGrp="1"/>
          </p:cNvSpPr>
          <p:nvPr>
            <p:ph type="dt" sz="half" idx="10"/>
          </p:nvPr>
        </p:nvSpPr>
        <p:spPr/>
        <p:txBody>
          <a:bodyPr/>
          <a:lstStyle>
            <a:lvl1pPr>
              <a:defRPr/>
            </a:lvl1pPr>
          </a:lstStyle>
          <a:p>
            <a:pPr>
              <a:defRPr/>
            </a:pPr>
            <a:endParaRPr lang="en-GB"/>
          </a:p>
        </p:txBody>
      </p:sp>
      <p:sp>
        <p:nvSpPr>
          <p:cNvPr id="10" name="Footer Placeholder 4">
            <a:extLst>
              <a:ext uri="{FF2B5EF4-FFF2-40B4-BE49-F238E27FC236}">
                <a16:creationId xmlns:a16="http://schemas.microsoft.com/office/drawing/2014/main" xmlns="" id="{81C537CE-6B7A-4CC5-80BF-10B8AC71C11D}"/>
              </a:ext>
            </a:extLst>
          </p:cNvPr>
          <p:cNvSpPr>
            <a:spLocks noGrp="1"/>
          </p:cNvSpPr>
          <p:nvPr>
            <p:ph type="ftr" sz="quarter" idx="11"/>
          </p:nvPr>
        </p:nvSpPr>
        <p:spPr>
          <a:xfrm>
            <a:off x="800100" y="6172200"/>
            <a:ext cx="4000500" cy="457200"/>
          </a:xfrm>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xmlns="" id="{B2348FEC-BDCB-42D1-949D-BC331586BEC6}"/>
              </a:ext>
            </a:extLst>
          </p:cNvPr>
          <p:cNvSpPr>
            <a:spLocks noGrp="1"/>
          </p:cNvSpPr>
          <p:nvPr>
            <p:ph type="sldNum" sz="quarter" idx="12"/>
          </p:nvPr>
        </p:nvSpPr>
        <p:spPr>
          <a:xfrm>
            <a:off x="146050" y="6208713"/>
            <a:ext cx="457200" cy="457200"/>
          </a:xfrm>
        </p:spPr>
        <p:txBody>
          <a:bodyPr/>
          <a:lstStyle>
            <a:lvl1pPr>
              <a:defRPr/>
            </a:lvl1pPr>
          </a:lstStyle>
          <a:p>
            <a:fld id="{461091C9-D9EA-41D6-B46A-185E8D9BE2BB}" type="slidenum">
              <a:rPr lang="en-GB" altLang="en-US"/>
              <a:pPr/>
              <a:t>‹#›</a:t>
            </a:fld>
            <a:endParaRPr lang="en-GB" altLang="en-US"/>
          </a:p>
        </p:txBody>
      </p:sp>
    </p:spTree>
    <p:extLst>
      <p:ext uri="{BB962C8B-B14F-4D97-AF65-F5344CB8AC3E}">
        <p14:creationId xmlns:p14="http://schemas.microsoft.com/office/powerpoint/2010/main" val="161994156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91440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93395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xmlns="" id="{C1510FD5-904A-44C7-8D10-44355F3E678D}"/>
              </a:ext>
            </a:extLst>
          </p:cNvPr>
          <p:cNvSpPr>
            <a:spLocks noGrp="1"/>
          </p:cNvSpPr>
          <p:nvPr>
            <p:ph type="dt" sz="half" idx="10"/>
          </p:nvPr>
        </p:nvSpPr>
        <p:spPr/>
        <p:txBody>
          <a:bodyPr/>
          <a:lstStyle>
            <a:lvl1pPr>
              <a:defRPr/>
            </a:lvl1pPr>
          </a:lstStyle>
          <a:p>
            <a:pPr>
              <a:defRPr/>
            </a:pPr>
            <a:endParaRPr lang="en-GB"/>
          </a:p>
        </p:txBody>
      </p:sp>
      <p:sp>
        <p:nvSpPr>
          <p:cNvPr id="6" name="Footer Placeholder 2">
            <a:extLst>
              <a:ext uri="{FF2B5EF4-FFF2-40B4-BE49-F238E27FC236}">
                <a16:creationId xmlns:a16="http://schemas.microsoft.com/office/drawing/2014/main" xmlns="" id="{1E2F2DC4-16F2-4329-8D6D-8623B05A014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22">
            <a:extLst>
              <a:ext uri="{FF2B5EF4-FFF2-40B4-BE49-F238E27FC236}">
                <a16:creationId xmlns:a16="http://schemas.microsoft.com/office/drawing/2014/main" xmlns="" id="{24C4E1E9-A3A0-43BB-AE98-A5EF08D211E6}"/>
              </a:ext>
            </a:extLst>
          </p:cNvPr>
          <p:cNvSpPr>
            <a:spLocks noGrp="1"/>
          </p:cNvSpPr>
          <p:nvPr>
            <p:ph type="sldNum" sz="quarter" idx="12"/>
          </p:nvPr>
        </p:nvSpPr>
        <p:spPr/>
        <p:txBody>
          <a:bodyPr/>
          <a:lstStyle>
            <a:lvl1pPr>
              <a:defRPr/>
            </a:lvl1pPr>
          </a:lstStyle>
          <a:p>
            <a:fld id="{0D51937B-5B3E-40F4-9F16-B6793E70CD50}" type="slidenum">
              <a:rPr lang="en-GB" altLang="en-US"/>
              <a:pPr/>
              <a:t>‹#›</a:t>
            </a:fld>
            <a:endParaRPr lang="en-GB" altLang="en-US"/>
          </a:p>
        </p:txBody>
      </p:sp>
    </p:spTree>
    <p:extLst>
      <p:ext uri="{BB962C8B-B14F-4D97-AF65-F5344CB8AC3E}">
        <p14:creationId xmlns:p14="http://schemas.microsoft.com/office/powerpoint/2010/main" val="378204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49530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xmlns="" id="{A1E59201-8F57-4027-8495-F3C6AE093319}"/>
              </a:ext>
            </a:extLst>
          </p:cNvPr>
          <p:cNvSpPr>
            <a:spLocks noGrp="1"/>
          </p:cNvSpPr>
          <p:nvPr>
            <p:ph type="dt" sz="half" idx="10"/>
          </p:nvPr>
        </p:nvSpPr>
        <p:spPr/>
        <p:txBody>
          <a:bodyPr/>
          <a:lstStyle>
            <a:lvl1pPr>
              <a:defRPr/>
            </a:lvl1pPr>
          </a:lstStyle>
          <a:p>
            <a:pPr>
              <a:defRPr/>
            </a:pPr>
            <a:endParaRPr lang="en-GB"/>
          </a:p>
        </p:txBody>
      </p:sp>
      <p:sp>
        <p:nvSpPr>
          <p:cNvPr id="8" name="Footer Placeholder 2">
            <a:extLst>
              <a:ext uri="{FF2B5EF4-FFF2-40B4-BE49-F238E27FC236}">
                <a16:creationId xmlns:a16="http://schemas.microsoft.com/office/drawing/2014/main" xmlns="" id="{58682893-F80F-4C0E-94B5-043C51664AF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22">
            <a:extLst>
              <a:ext uri="{FF2B5EF4-FFF2-40B4-BE49-F238E27FC236}">
                <a16:creationId xmlns:a16="http://schemas.microsoft.com/office/drawing/2014/main" xmlns="" id="{C8BD7775-F5F0-42F4-B6E9-E43AE19265BD}"/>
              </a:ext>
            </a:extLst>
          </p:cNvPr>
          <p:cNvSpPr>
            <a:spLocks noGrp="1"/>
          </p:cNvSpPr>
          <p:nvPr>
            <p:ph type="sldNum" sz="quarter" idx="12"/>
          </p:nvPr>
        </p:nvSpPr>
        <p:spPr/>
        <p:txBody>
          <a:bodyPr/>
          <a:lstStyle>
            <a:lvl1pPr>
              <a:defRPr/>
            </a:lvl1pPr>
          </a:lstStyle>
          <a:p>
            <a:fld id="{2E4166D1-BAE1-48E7-8B28-9FDAE9584C27}" type="slidenum">
              <a:rPr lang="en-GB" altLang="en-US"/>
              <a:pPr/>
              <a:t>‹#›</a:t>
            </a:fld>
            <a:endParaRPr lang="en-GB" altLang="en-US"/>
          </a:p>
        </p:txBody>
      </p:sp>
    </p:spTree>
    <p:extLst>
      <p:ext uri="{BB962C8B-B14F-4D97-AF65-F5344CB8AC3E}">
        <p14:creationId xmlns:p14="http://schemas.microsoft.com/office/powerpoint/2010/main" val="386143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xmlns="" id="{9C1CA426-7CF6-46DC-BCB2-98CC60FB533F}"/>
              </a:ext>
            </a:extLst>
          </p:cNvPr>
          <p:cNvSpPr>
            <a:spLocks noGrp="1"/>
          </p:cNvSpPr>
          <p:nvPr>
            <p:ph type="dt" sz="half" idx="10"/>
          </p:nvPr>
        </p:nvSpPr>
        <p:spPr/>
        <p:txBody>
          <a:bodyPr/>
          <a:lstStyle>
            <a:lvl1pPr>
              <a:defRPr/>
            </a:lvl1pPr>
          </a:lstStyle>
          <a:p>
            <a:pPr>
              <a:defRPr/>
            </a:pPr>
            <a:endParaRPr lang="en-GB"/>
          </a:p>
        </p:txBody>
      </p:sp>
      <p:sp>
        <p:nvSpPr>
          <p:cNvPr id="4" name="Footer Placeholder 2">
            <a:extLst>
              <a:ext uri="{FF2B5EF4-FFF2-40B4-BE49-F238E27FC236}">
                <a16:creationId xmlns:a16="http://schemas.microsoft.com/office/drawing/2014/main" xmlns="" id="{B2648265-B081-4B05-A5B5-FAD56570ACB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22">
            <a:extLst>
              <a:ext uri="{FF2B5EF4-FFF2-40B4-BE49-F238E27FC236}">
                <a16:creationId xmlns:a16="http://schemas.microsoft.com/office/drawing/2014/main" xmlns="" id="{06C22CCE-7150-4534-8697-A4D9D1D5E24B}"/>
              </a:ext>
            </a:extLst>
          </p:cNvPr>
          <p:cNvSpPr>
            <a:spLocks noGrp="1"/>
          </p:cNvSpPr>
          <p:nvPr>
            <p:ph type="sldNum" sz="quarter" idx="12"/>
          </p:nvPr>
        </p:nvSpPr>
        <p:spPr/>
        <p:txBody>
          <a:bodyPr/>
          <a:lstStyle>
            <a:lvl1pPr>
              <a:defRPr/>
            </a:lvl1pPr>
          </a:lstStyle>
          <a:p>
            <a:fld id="{B0113295-33FD-488B-8473-0F4A1AAECB45}" type="slidenum">
              <a:rPr lang="en-GB" altLang="en-US"/>
              <a:pPr/>
              <a:t>‹#›</a:t>
            </a:fld>
            <a:endParaRPr lang="en-GB" altLang="en-US"/>
          </a:p>
        </p:txBody>
      </p:sp>
    </p:spTree>
    <p:extLst>
      <p:ext uri="{BB962C8B-B14F-4D97-AF65-F5344CB8AC3E}">
        <p14:creationId xmlns:p14="http://schemas.microsoft.com/office/powerpoint/2010/main" val="235958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xmlns="" id="{5CB6A394-89E6-4776-ADE5-3E31E670A6FA}"/>
              </a:ext>
            </a:extLst>
          </p:cNvPr>
          <p:cNvSpPr>
            <a:spLocks noGrp="1"/>
          </p:cNvSpPr>
          <p:nvPr>
            <p:ph type="dt" sz="half" idx="10"/>
          </p:nvPr>
        </p:nvSpPr>
        <p:spPr/>
        <p:txBody>
          <a:bodyPr/>
          <a:lstStyle>
            <a:lvl1pPr>
              <a:defRPr/>
            </a:lvl1pPr>
          </a:lstStyle>
          <a:p>
            <a:pPr>
              <a:defRPr/>
            </a:pPr>
            <a:endParaRPr lang="en-GB"/>
          </a:p>
        </p:txBody>
      </p:sp>
      <p:sp>
        <p:nvSpPr>
          <p:cNvPr id="3" name="Footer Placeholder 2">
            <a:extLst>
              <a:ext uri="{FF2B5EF4-FFF2-40B4-BE49-F238E27FC236}">
                <a16:creationId xmlns:a16="http://schemas.microsoft.com/office/drawing/2014/main" xmlns="" id="{49A9F067-37BC-45CF-90D2-99A807640FF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xmlns="" id="{BC21DC70-A6EB-47B3-9097-DA0DFBC00BC4}"/>
              </a:ext>
            </a:extLst>
          </p:cNvPr>
          <p:cNvSpPr>
            <a:spLocks noGrp="1"/>
          </p:cNvSpPr>
          <p:nvPr>
            <p:ph type="sldNum" sz="quarter" idx="12"/>
          </p:nvPr>
        </p:nvSpPr>
        <p:spPr/>
        <p:txBody>
          <a:bodyPr/>
          <a:lstStyle>
            <a:lvl1pPr>
              <a:defRPr/>
            </a:lvl1pPr>
          </a:lstStyle>
          <a:p>
            <a:fld id="{310CA15C-0BE7-4231-A983-48073AFDFCF8}" type="slidenum">
              <a:rPr lang="en-GB" altLang="en-US"/>
              <a:pPr/>
              <a:t>‹#›</a:t>
            </a:fld>
            <a:endParaRPr lang="en-GB" altLang="en-US"/>
          </a:p>
        </p:txBody>
      </p:sp>
    </p:spTree>
    <p:extLst>
      <p:ext uri="{BB962C8B-B14F-4D97-AF65-F5344CB8AC3E}">
        <p14:creationId xmlns:p14="http://schemas.microsoft.com/office/powerpoint/2010/main" val="258625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AA3481E-C483-41FC-93B5-57D93CFD8E3E}"/>
              </a:ext>
            </a:extLst>
          </p:cNvPr>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6" name="Rounded Rectangle 10">
            <a:extLst>
              <a:ext uri="{FF2B5EF4-FFF2-40B4-BE49-F238E27FC236}">
                <a16:creationId xmlns:a16="http://schemas.microsoft.com/office/drawing/2014/main" xmlns="" id="{20518768-F962-4708-A6E3-54F384153FA5}"/>
              </a:ext>
            </a:extLst>
          </p:cNvPr>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xmlns="" id="{D5E731C5-170F-4F57-A568-195D6F520254}"/>
              </a:ext>
            </a:extLst>
          </p:cNvPr>
          <p:cNvSpPr>
            <a:spLocks noGrp="1"/>
          </p:cNvSpPr>
          <p:nvPr>
            <p:ph type="dt" sz="half" idx="10"/>
          </p:nvPr>
        </p:nvSpPr>
        <p:spPr/>
        <p:txBody>
          <a:bodyPr/>
          <a:lstStyle>
            <a:lvl1pPr>
              <a:defRPr/>
            </a:lvl1pPr>
          </a:lstStyle>
          <a:p>
            <a:pPr>
              <a:defRPr/>
            </a:pPr>
            <a:endParaRPr lang="en-GB"/>
          </a:p>
        </p:txBody>
      </p:sp>
      <p:sp>
        <p:nvSpPr>
          <p:cNvPr id="8" name="Footer Placeholder 5">
            <a:extLst>
              <a:ext uri="{FF2B5EF4-FFF2-40B4-BE49-F238E27FC236}">
                <a16:creationId xmlns:a16="http://schemas.microsoft.com/office/drawing/2014/main" xmlns="" id="{AD580B96-A20D-4179-94AE-B14150242F28}"/>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6">
            <a:extLst>
              <a:ext uri="{FF2B5EF4-FFF2-40B4-BE49-F238E27FC236}">
                <a16:creationId xmlns:a16="http://schemas.microsoft.com/office/drawing/2014/main" xmlns="" id="{F5754095-63C8-4888-91AD-C5E3B7507A59}"/>
              </a:ext>
            </a:extLst>
          </p:cNvPr>
          <p:cNvSpPr>
            <a:spLocks noGrp="1"/>
          </p:cNvSpPr>
          <p:nvPr>
            <p:ph type="sldNum" sz="quarter" idx="12"/>
          </p:nvPr>
        </p:nvSpPr>
        <p:spPr/>
        <p:txBody>
          <a:bodyPr/>
          <a:lstStyle>
            <a:lvl1pPr>
              <a:defRPr/>
            </a:lvl1pPr>
          </a:lstStyle>
          <a:p>
            <a:fld id="{A3E71F05-7380-4221-A8A5-3C6D0950237D}" type="slidenum">
              <a:rPr lang="en-GB" altLang="en-US"/>
              <a:pPr/>
              <a:t>‹#›</a:t>
            </a:fld>
            <a:endParaRPr lang="en-GB" altLang="en-US"/>
          </a:p>
        </p:txBody>
      </p:sp>
    </p:spTree>
    <p:extLst>
      <p:ext uri="{BB962C8B-B14F-4D97-AF65-F5344CB8AC3E}">
        <p14:creationId xmlns:p14="http://schemas.microsoft.com/office/powerpoint/2010/main" val="2778696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535F616-04DA-442E-9D76-44C1E981F067}"/>
              </a:ext>
            </a:extLst>
          </p:cNvPr>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xmlns="" id="{DC482418-D209-4AE9-A953-BE95777B9E7E}"/>
              </a:ext>
            </a:extLst>
          </p:cNvPr>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xmlns="" id="{5C4B91FF-93D9-4920-9610-346ADAF4DF61}"/>
              </a:ext>
            </a:extLst>
          </p:cNvPr>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a:t>Click icon to add picture</a:t>
            </a:r>
          </a:p>
        </p:txBody>
      </p:sp>
      <p:sp>
        <p:nvSpPr>
          <p:cNvPr id="8" name="Date Placeholder 4">
            <a:extLst>
              <a:ext uri="{FF2B5EF4-FFF2-40B4-BE49-F238E27FC236}">
                <a16:creationId xmlns:a16="http://schemas.microsoft.com/office/drawing/2014/main" xmlns="" id="{A2EAD5EA-325A-4C5F-802A-B7AD059CB1F4}"/>
              </a:ext>
            </a:extLst>
          </p:cNvPr>
          <p:cNvSpPr>
            <a:spLocks noGrp="1"/>
          </p:cNvSpPr>
          <p:nvPr>
            <p:ph type="dt" sz="half" idx="10"/>
          </p:nvPr>
        </p:nvSpPr>
        <p:spPr/>
        <p:txBody>
          <a:bodyPr/>
          <a:lstStyle>
            <a:lvl1pPr>
              <a:defRPr/>
            </a:lvl1pPr>
          </a:lstStyle>
          <a:p>
            <a:pPr>
              <a:defRPr/>
            </a:pPr>
            <a:endParaRPr lang="en-GB"/>
          </a:p>
        </p:txBody>
      </p:sp>
      <p:sp>
        <p:nvSpPr>
          <p:cNvPr id="9" name="Footer Placeholder 5">
            <a:extLst>
              <a:ext uri="{FF2B5EF4-FFF2-40B4-BE49-F238E27FC236}">
                <a16:creationId xmlns:a16="http://schemas.microsoft.com/office/drawing/2014/main" xmlns="" id="{9086B3AC-4C4E-4C0D-A0A0-31D39CCDF18F}"/>
              </a:ext>
            </a:extLst>
          </p:cNvPr>
          <p:cNvSpPr>
            <a:spLocks noGrp="1"/>
          </p:cNvSpPr>
          <p:nvPr>
            <p:ph type="ftr" sz="quarter" idx="11"/>
          </p:nvPr>
        </p:nvSpPr>
        <p:spPr>
          <a:xfrm>
            <a:off x="914400" y="6172200"/>
            <a:ext cx="3886200" cy="457200"/>
          </a:xfrm>
        </p:spPr>
        <p:txBody>
          <a:bodyPr/>
          <a:lstStyle>
            <a:lvl1pPr>
              <a:defRPr/>
            </a:lvl1pPr>
          </a:lstStyle>
          <a:p>
            <a:pPr>
              <a:defRPr/>
            </a:pPr>
            <a:endParaRPr lang="en-GB"/>
          </a:p>
        </p:txBody>
      </p:sp>
      <p:sp>
        <p:nvSpPr>
          <p:cNvPr id="10" name="Slide Number Placeholder 6">
            <a:extLst>
              <a:ext uri="{FF2B5EF4-FFF2-40B4-BE49-F238E27FC236}">
                <a16:creationId xmlns:a16="http://schemas.microsoft.com/office/drawing/2014/main" xmlns="" id="{570FC2A6-B1F3-4265-B465-00038E7CD8E2}"/>
              </a:ext>
            </a:extLst>
          </p:cNvPr>
          <p:cNvSpPr>
            <a:spLocks noGrp="1"/>
          </p:cNvSpPr>
          <p:nvPr>
            <p:ph type="sldNum" sz="quarter" idx="12"/>
          </p:nvPr>
        </p:nvSpPr>
        <p:spPr>
          <a:xfrm>
            <a:off x="146050" y="6208713"/>
            <a:ext cx="457200" cy="457200"/>
          </a:xfrm>
        </p:spPr>
        <p:txBody>
          <a:bodyPr/>
          <a:lstStyle>
            <a:lvl1pPr>
              <a:defRPr/>
            </a:lvl1pPr>
          </a:lstStyle>
          <a:p>
            <a:fld id="{6BF22C7F-5163-48FB-88EB-6A7547535CE6}" type="slidenum">
              <a:rPr lang="en-GB" altLang="en-US"/>
              <a:pPr/>
              <a:t>‹#›</a:t>
            </a:fld>
            <a:endParaRPr lang="en-GB" altLang="en-US"/>
          </a:p>
        </p:txBody>
      </p:sp>
    </p:spTree>
    <p:extLst>
      <p:ext uri="{BB962C8B-B14F-4D97-AF65-F5344CB8AC3E}">
        <p14:creationId xmlns:p14="http://schemas.microsoft.com/office/powerpoint/2010/main" val="218630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421F203-5751-471D-9AF7-872A61793504}"/>
              </a:ext>
            </a:extLst>
          </p:cNvPr>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8" name="Rounded Rectangle 7">
            <a:extLst>
              <a:ext uri="{FF2B5EF4-FFF2-40B4-BE49-F238E27FC236}">
                <a16:creationId xmlns:a16="http://schemas.microsoft.com/office/drawing/2014/main" xmlns="" id="{D0AC26AA-B976-4609-A9C3-B8939DA49568}"/>
              </a:ext>
            </a:extLst>
          </p:cNvPr>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1028" name="Title Placeholder 21">
            <a:extLst>
              <a:ext uri="{FF2B5EF4-FFF2-40B4-BE49-F238E27FC236}">
                <a16:creationId xmlns:a16="http://schemas.microsoft.com/office/drawing/2014/main" xmlns="" id="{63E313E7-4061-4607-A20D-CD4CC9BA29A4}"/>
              </a:ext>
            </a:extLst>
          </p:cNvPr>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1029" name="Text Placeholder 12">
            <a:extLst>
              <a:ext uri="{FF2B5EF4-FFF2-40B4-BE49-F238E27FC236}">
                <a16:creationId xmlns:a16="http://schemas.microsoft.com/office/drawing/2014/main" xmlns="" id="{10AA8AEE-603C-4D5F-9727-6E68C566F70F}"/>
              </a:ext>
            </a:extLst>
          </p:cNvPr>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xmlns="" id="{83176731-3968-4B84-91A3-D7E3C0DE8594}"/>
              </a:ext>
            </a:extLst>
          </p:cNvPr>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GB"/>
          </a:p>
        </p:txBody>
      </p:sp>
      <p:sp>
        <p:nvSpPr>
          <p:cNvPr id="3" name="Footer Placeholder 2">
            <a:extLst>
              <a:ext uri="{FF2B5EF4-FFF2-40B4-BE49-F238E27FC236}">
                <a16:creationId xmlns:a16="http://schemas.microsoft.com/office/drawing/2014/main" xmlns="" id="{27D2CD77-F35A-459D-AD27-57A865616535}"/>
              </a:ext>
            </a:extLst>
          </p:cNvPr>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GB"/>
          </a:p>
        </p:txBody>
      </p:sp>
      <p:sp>
        <p:nvSpPr>
          <p:cNvPr id="23" name="Slide Number Placeholder 22">
            <a:extLst>
              <a:ext uri="{FF2B5EF4-FFF2-40B4-BE49-F238E27FC236}">
                <a16:creationId xmlns:a16="http://schemas.microsoft.com/office/drawing/2014/main" xmlns="" id="{29EF5D04-5A7A-41B3-A3EB-F23326706ABF}"/>
              </a:ext>
            </a:extLst>
          </p:cNvPr>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1400">
                <a:solidFill>
                  <a:srgbClr val="FFFFFF"/>
                </a:solidFill>
                <a:latin typeface="Franklin Gothic Book" panose="020B0503020102020204" pitchFamily="34" charset="0"/>
              </a:defRPr>
            </a:lvl1pPr>
          </a:lstStyle>
          <a:p>
            <a:fld id="{0FF195C7-6268-45A7-A580-167464D1DB28}"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4002" r:id="rId1"/>
    <p:sldLayoutId id="2147483995" r:id="rId2"/>
    <p:sldLayoutId id="2147484003" r:id="rId3"/>
    <p:sldLayoutId id="2147483996" r:id="rId4"/>
    <p:sldLayoutId id="2147483997" r:id="rId5"/>
    <p:sldLayoutId id="2147483998" r:id="rId6"/>
    <p:sldLayoutId id="2147483999" r:id="rId7"/>
    <p:sldLayoutId id="2147484004" r:id="rId8"/>
    <p:sldLayoutId id="2147484005" r:id="rId9"/>
    <p:sldLayoutId id="2147484000" r:id="rId10"/>
    <p:sldLayoutId id="2147484001" r:id="rId11"/>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Franklin Gothic Book" panose="020B0503020102020204" pitchFamily="34" charset="0"/>
        </a:defRPr>
      </a:lvl2pPr>
      <a:lvl3pPr algn="l" rtl="0" fontAlgn="base">
        <a:spcBef>
          <a:spcPct val="0"/>
        </a:spcBef>
        <a:spcAft>
          <a:spcPct val="0"/>
        </a:spcAft>
        <a:defRPr sz="4000">
          <a:solidFill>
            <a:schemeClr val="tx2"/>
          </a:solidFill>
          <a:latin typeface="Franklin Gothic Book" panose="020B0503020102020204" pitchFamily="34" charset="0"/>
        </a:defRPr>
      </a:lvl3pPr>
      <a:lvl4pPr algn="l" rtl="0" fontAlgn="base">
        <a:spcBef>
          <a:spcPct val="0"/>
        </a:spcBef>
        <a:spcAft>
          <a:spcPct val="0"/>
        </a:spcAft>
        <a:defRPr sz="4000">
          <a:solidFill>
            <a:schemeClr val="tx2"/>
          </a:solidFill>
          <a:latin typeface="Franklin Gothic Book" panose="020B0503020102020204" pitchFamily="34" charset="0"/>
        </a:defRPr>
      </a:lvl4pPr>
      <a:lvl5pPr algn="l" rtl="0" fontAlgn="base">
        <a:spcBef>
          <a:spcPct val="0"/>
        </a:spcBef>
        <a:spcAft>
          <a:spcPct val="0"/>
        </a:spcAft>
        <a:defRPr sz="4000">
          <a:solidFill>
            <a:schemeClr val="tx2"/>
          </a:solidFill>
          <a:latin typeface="Franklin Gothic Book" panose="020B0503020102020204" pitchFamily="34" charset="0"/>
        </a:defRPr>
      </a:lvl5pPr>
      <a:lvl6pPr marL="457200" algn="l" rtl="0" fontAlgn="base">
        <a:spcBef>
          <a:spcPct val="0"/>
        </a:spcBef>
        <a:spcAft>
          <a:spcPct val="0"/>
        </a:spcAft>
        <a:defRPr sz="4000">
          <a:solidFill>
            <a:schemeClr val="tx2"/>
          </a:solidFill>
          <a:latin typeface="Franklin Gothic Book" panose="020B0503020102020204" pitchFamily="34" charset="0"/>
        </a:defRPr>
      </a:lvl6pPr>
      <a:lvl7pPr marL="914400" algn="l" rtl="0" fontAlgn="base">
        <a:spcBef>
          <a:spcPct val="0"/>
        </a:spcBef>
        <a:spcAft>
          <a:spcPct val="0"/>
        </a:spcAft>
        <a:defRPr sz="4000">
          <a:solidFill>
            <a:schemeClr val="tx2"/>
          </a:solidFill>
          <a:latin typeface="Franklin Gothic Book" panose="020B0503020102020204" pitchFamily="34" charset="0"/>
        </a:defRPr>
      </a:lvl7pPr>
      <a:lvl8pPr marL="1371600" algn="l" rtl="0" fontAlgn="base">
        <a:spcBef>
          <a:spcPct val="0"/>
        </a:spcBef>
        <a:spcAft>
          <a:spcPct val="0"/>
        </a:spcAft>
        <a:defRPr sz="4000">
          <a:solidFill>
            <a:schemeClr val="tx2"/>
          </a:solidFill>
          <a:latin typeface="Franklin Gothic Book" panose="020B0503020102020204" pitchFamily="34" charset="0"/>
        </a:defRPr>
      </a:lvl8pPr>
      <a:lvl9pPr marL="1828800" algn="l" rtl="0" fontAlgn="base">
        <a:spcBef>
          <a:spcPct val="0"/>
        </a:spcBef>
        <a:spcAft>
          <a:spcPct val="0"/>
        </a:spcAft>
        <a:defRPr sz="4000">
          <a:solidFill>
            <a:schemeClr val="tx2"/>
          </a:solidFill>
          <a:latin typeface="Franklin Gothic Book" panose="020B0503020102020204" pitchFamily="34" charset="0"/>
        </a:defRPr>
      </a:lvl9pPr>
    </p:titleStyle>
    <p:bodyStyle>
      <a:lvl1pPr marL="273050" indent="-273050" algn="l" rtl="0" fontAlgn="base">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fontAlgn="base">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fontAlgn="base">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fontAlgn="base">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fontAlgn="base">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28" name="Title Placeholder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GB">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GB">
              <a:solidFill>
                <a:srgbClr val="696464"/>
              </a:solidFill>
            </a:endParaRPr>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CEAE2E81-3F9D-4960-B51A-91D69E2B3A78}" type="slidenum">
              <a:rPr lang="en-GB"/>
              <a:pPr>
                <a:defRPr/>
              </a:pPr>
              <a:t>‹#›</a:t>
            </a:fld>
            <a:endParaRPr lang="en-GB"/>
          </a:p>
        </p:txBody>
      </p:sp>
    </p:spTree>
    <p:extLst>
      <p:ext uri="{BB962C8B-B14F-4D97-AF65-F5344CB8AC3E}">
        <p14:creationId xmlns:p14="http://schemas.microsoft.com/office/powerpoint/2010/main" val="2182092537"/>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spcps.co.uk/school-lunche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Inductio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cloudforedu.org.uk/ofsm/southampton"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76672"/>
            <a:ext cx="7772400" cy="1143000"/>
          </a:xfrm>
        </p:spPr>
        <p:txBody>
          <a:bodyPr/>
          <a:lstStyle/>
          <a:p>
            <a:r>
              <a:rPr lang="en-GB" sz="4800" b="1" dirty="0">
                <a:solidFill>
                  <a:srgbClr val="00B050"/>
                </a:solidFill>
                <a:latin typeface="Calibri"/>
                <a:cs typeface="Calibri"/>
              </a:rPr>
              <a:t>    Welcome to St. Patrick's</a:t>
            </a:r>
            <a:r>
              <a:rPr lang="en-GB" dirty="0"/>
              <a:t/>
            </a:r>
            <a:br>
              <a:rPr lang="en-GB" dirty="0"/>
            </a:br>
            <a:endParaRPr lang="en-GB">
              <a:solidFill>
                <a:srgbClr val="00B050"/>
              </a:solidFill>
            </a:endParaRP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58228" y="1052979"/>
            <a:ext cx="6912768" cy="518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228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052736"/>
            <a:ext cx="8712968" cy="1143000"/>
          </a:xfrm>
        </p:spPr>
        <p:txBody>
          <a:bodyPr/>
          <a:lstStyle/>
          <a:p>
            <a:pPr algn="ctr"/>
            <a:r>
              <a:rPr lang="en-GB" sz="4400" b="1">
                <a:solidFill>
                  <a:srgbClr val="00B050"/>
                </a:solidFill>
                <a:latin typeface="Calibri" panose="020F0502020204030204" pitchFamily="34" charset="0"/>
              </a:rPr>
              <a:t>We like to pray and talk to God – together and sometimes on our own</a:t>
            </a:r>
            <a:r>
              <a:rPr lang="en-GB" sz="4400" b="1">
                <a:latin typeface="Calibri" panose="020F0502020204030204" pitchFamily="34" charset="0"/>
              </a:rPr>
              <a:t/>
            </a:r>
            <a:br>
              <a:rPr lang="en-GB" sz="4400" b="1">
                <a:latin typeface="Calibri" panose="020F0502020204030204" pitchFamily="34" charset="0"/>
              </a:rPr>
            </a:br>
            <a:endParaRPr lang="en-GB" sz="4400" b="1">
              <a:latin typeface="Calibri" panose="020F0502020204030204" pitchFamily="34" charset="0"/>
            </a:endParaRP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339752" y="1412776"/>
            <a:ext cx="4489439" cy="529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606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24744"/>
            <a:ext cx="8568952" cy="1143000"/>
          </a:xfrm>
        </p:spPr>
        <p:txBody>
          <a:bodyPr/>
          <a:lstStyle/>
          <a:p>
            <a:pPr algn="ctr"/>
            <a:r>
              <a:rPr lang="en-GB" sz="4400" b="1">
                <a:solidFill>
                  <a:srgbClr val="00B050"/>
                </a:solidFill>
                <a:latin typeface="Calibri" panose="020F0502020204030204" pitchFamily="34" charset="0"/>
              </a:rPr>
              <a:t>This is the school hall – where you will eat your lunch and have P.E.</a:t>
            </a:r>
            <a:r>
              <a:rPr lang="en-GB">
                <a:solidFill>
                  <a:srgbClr val="00B050"/>
                </a:solidFill>
              </a:rPr>
              <a:t> </a:t>
            </a:r>
            <a:br>
              <a:rPr lang="en-GB">
                <a:solidFill>
                  <a:srgbClr val="00B050"/>
                </a:solidFill>
              </a:rPr>
            </a:br>
            <a:endParaRPr lang="en-GB">
              <a:solidFill>
                <a:srgbClr val="00B050"/>
              </a:solidFill>
            </a:endParaRPr>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8163089"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7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xmlns="" id="{78C956A5-496C-42D7-8D02-EA0483A169CB}"/>
              </a:ext>
            </a:extLst>
          </p:cNvPr>
          <p:cNvSpPr>
            <a:spLocks noGrp="1"/>
          </p:cNvSpPr>
          <p:nvPr>
            <p:ph type="title"/>
          </p:nvPr>
        </p:nvSpPr>
        <p:spPr>
          <a:xfrm>
            <a:off x="561975" y="764704"/>
            <a:ext cx="3865563" cy="1143000"/>
          </a:xfrm>
        </p:spPr>
        <p:txBody>
          <a:bodyPr/>
          <a:lstStyle/>
          <a:p>
            <a:r>
              <a:rPr lang="en-GB" altLang="en-US" sz="4800" b="1">
                <a:solidFill>
                  <a:schemeClr val="tx1"/>
                </a:solidFill>
                <a:latin typeface="Calibri" panose="020F0502020204030204" pitchFamily="34" charset="0"/>
              </a:rPr>
              <a:t>   </a:t>
            </a:r>
            <a:r>
              <a:rPr lang="en-GB" altLang="en-US" sz="4800" b="1">
                <a:solidFill>
                  <a:srgbClr val="00B050"/>
                </a:solidFill>
                <a:latin typeface="Calibri" panose="020F0502020204030204" pitchFamily="34" charset="0"/>
              </a:rPr>
              <a:t>Lunches </a:t>
            </a:r>
          </a:p>
        </p:txBody>
      </p:sp>
      <p:sp>
        <p:nvSpPr>
          <p:cNvPr id="21507" name="Content Placeholder 2">
            <a:extLst>
              <a:ext uri="{FF2B5EF4-FFF2-40B4-BE49-F238E27FC236}">
                <a16:creationId xmlns:a16="http://schemas.microsoft.com/office/drawing/2014/main" xmlns="" id="{16F7B067-7F4E-4E27-938C-18303E8DBA4B}"/>
              </a:ext>
            </a:extLst>
          </p:cNvPr>
          <p:cNvSpPr>
            <a:spLocks noGrp="1"/>
          </p:cNvSpPr>
          <p:nvPr>
            <p:ph sz="quarter" idx="1"/>
          </p:nvPr>
        </p:nvSpPr>
        <p:spPr>
          <a:xfrm>
            <a:off x="289577" y="2573118"/>
            <a:ext cx="8568952" cy="4114800"/>
          </a:xfrm>
        </p:spPr>
        <p:txBody>
          <a:bodyPr/>
          <a:lstStyle/>
          <a:p>
            <a:r>
              <a:rPr lang="en-GB" altLang="en-US" sz="2800" dirty="0">
                <a:latin typeface="Calibri"/>
                <a:cs typeface="Calibri"/>
              </a:rPr>
              <a:t>Every child in Foundation Stage is entitled to a free school meal, until the end of Year 2</a:t>
            </a:r>
          </a:p>
          <a:p>
            <a:r>
              <a:rPr lang="en-GB" altLang="en-US" sz="2800" dirty="0">
                <a:latin typeface="Calibri"/>
                <a:cs typeface="Calibri"/>
              </a:rPr>
              <a:t>They can choose a school meal or bring a packed lunch from home  </a:t>
            </a:r>
            <a:r>
              <a:rPr lang="en-GB" altLang="en-US" sz="2800" b="1" dirty="0">
                <a:latin typeface="Calibri"/>
                <a:cs typeface="Calibri"/>
              </a:rPr>
              <a:t>(No nuts / nut based products)</a:t>
            </a:r>
          </a:p>
          <a:p>
            <a:r>
              <a:rPr lang="en-GB" altLang="en-US" sz="2800" dirty="0">
                <a:latin typeface="Calibri"/>
                <a:cs typeface="Calibri"/>
              </a:rPr>
              <a:t>There is a choice of a meat or a vegetarian option every day</a:t>
            </a:r>
          </a:p>
          <a:p>
            <a:r>
              <a:rPr lang="en-GB" altLang="en-US" sz="2800" dirty="0">
                <a:latin typeface="Calibri"/>
                <a:cs typeface="Calibri"/>
              </a:rPr>
              <a:t>You will be given a school lunch menu so that you can help your child to choose an option and details are on our school website;  </a:t>
            </a:r>
            <a:r>
              <a:rPr lang="en-GB" sz="2400" dirty="0">
                <a:solidFill>
                  <a:srgbClr val="00B050"/>
                </a:solidFill>
                <a:ea typeface="+mn-lt"/>
                <a:cs typeface="+mn-lt"/>
                <a:hlinkClick r:id="rId2"/>
              </a:rPr>
              <a:t>https://www.spcps.co.uk/school-lunches</a:t>
            </a:r>
            <a:endParaRPr lang="en-GB" altLang="en-US" sz="2400">
              <a:solidFill>
                <a:srgbClr val="00B050"/>
              </a:solidFill>
              <a:latin typeface="Calibri" panose="020F0502020204030204" pitchFamily="34" charset="0"/>
              <a:ea typeface="+mn-lt"/>
              <a:cs typeface="Calibri"/>
            </a:endParaRPr>
          </a:p>
          <a:p>
            <a:pPr marL="0" indent="0">
              <a:buNone/>
            </a:pPr>
            <a:endParaRPr lang="en-GB" sz="2400" dirty="0">
              <a:solidFill>
                <a:srgbClr val="00B050"/>
              </a:solidFill>
              <a:latin typeface="Perpetua"/>
              <a:cs typeface="Calibri"/>
            </a:endParaRPr>
          </a:p>
        </p:txBody>
      </p:sp>
      <p:pic>
        <p:nvPicPr>
          <p:cNvPr id="21508" name="Picture 4" descr="Image result for packed lunch">
            <a:extLst>
              <a:ext uri="{FF2B5EF4-FFF2-40B4-BE49-F238E27FC236}">
                <a16:creationId xmlns:a16="http://schemas.microsoft.com/office/drawing/2014/main" xmlns="" id="{7123486B-B5F6-4EBC-B643-180478475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877" y="176984"/>
            <a:ext cx="4058543" cy="240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041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08720"/>
            <a:ext cx="8640960" cy="1143000"/>
          </a:xfrm>
        </p:spPr>
        <p:txBody>
          <a:bodyPr/>
          <a:lstStyle/>
          <a:p>
            <a:pPr algn="ctr"/>
            <a:r>
              <a:rPr lang="en-GB" sz="4800" b="1">
                <a:solidFill>
                  <a:srgbClr val="00B050"/>
                </a:solidFill>
                <a:latin typeface="Calibri" panose="020F0502020204030204" pitchFamily="34" charset="0"/>
              </a:rPr>
              <a:t>Where do I go on my first day?</a:t>
            </a:r>
            <a:r>
              <a:rPr lang="en-GB">
                <a:solidFill>
                  <a:srgbClr val="00B050"/>
                </a:solidFill>
              </a:rPr>
              <a:t/>
            </a:r>
            <a:br>
              <a:rPr lang="en-GB">
                <a:solidFill>
                  <a:srgbClr val="00B050"/>
                </a:solidFill>
              </a:rPr>
            </a:br>
            <a:endParaRPr lang="en-GB">
              <a:solidFill>
                <a:srgbClr val="00B050"/>
              </a:solidFill>
            </a:endParaRPr>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195736" y="1916832"/>
            <a:ext cx="4439516" cy="435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35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06" y="1227425"/>
            <a:ext cx="8496944" cy="1143000"/>
          </a:xfrm>
        </p:spPr>
        <p:txBody>
          <a:bodyPr/>
          <a:lstStyle/>
          <a:p>
            <a:pPr algn="ctr"/>
            <a:r>
              <a:rPr lang="en-GB"/>
              <a:t/>
            </a:r>
            <a:br>
              <a:rPr lang="en-GB"/>
            </a:br>
            <a:endParaRPr lang="en-GB"/>
          </a:p>
        </p:txBody>
      </p:sp>
      <p:sp>
        <p:nvSpPr>
          <p:cNvPr id="4" name="TextBox 3"/>
          <p:cNvSpPr txBox="1"/>
          <p:nvPr/>
        </p:nvSpPr>
        <p:spPr>
          <a:xfrm>
            <a:off x="189928" y="5664488"/>
            <a:ext cx="2648577" cy="461665"/>
          </a:xfrm>
          <a:prstGeom prst="rect">
            <a:avLst/>
          </a:prstGeom>
          <a:noFill/>
        </p:spPr>
        <p:txBody>
          <a:bodyPr wrap="square" lIns="91440" tIns="45720" rIns="91440" bIns="45720" rtlCol="0" anchor="t">
            <a:spAutoFit/>
          </a:bodyPr>
          <a:lstStyle/>
          <a:p>
            <a:endParaRPr lang="en-GB">
              <a:latin typeface="Calibri"/>
              <a:cs typeface="Calibri"/>
            </a:endParaRPr>
          </a:p>
        </p:txBody>
      </p:sp>
      <p:sp>
        <p:nvSpPr>
          <p:cNvPr id="5" name="Rectangle 4"/>
          <p:cNvSpPr/>
          <p:nvPr/>
        </p:nvSpPr>
        <p:spPr>
          <a:xfrm>
            <a:off x="3218018" y="1242128"/>
            <a:ext cx="2448272" cy="461665"/>
          </a:xfrm>
          <a:prstGeom prst="rect">
            <a:avLst/>
          </a:prstGeom>
        </p:spPr>
        <p:txBody>
          <a:bodyPr wrap="square" lIns="91440" tIns="45720" rIns="91440" bIns="45720" anchor="t">
            <a:spAutoFit/>
          </a:bodyPr>
          <a:lstStyle/>
          <a:p>
            <a:endParaRPr lang="en-GB">
              <a:latin typeface="Calibri" panose="020F0502020204030204" pitchFamily="34" charset="0"/>
              <a:cs typeface="Calibri" panose="020F0502020204030204" pitchFamily="34" charset="0"/>
            </a:endParaRPr>
          </a:p>
        </p:txBody>
      </p:sp>
      <p:sp>
        <p:nvSpPr>
          <p:cNvPr id="6" name="Rectangle 5"/>
          <p:cNvSpPr/>
          <p:nvPr/>
        </p:nvSpPr>
        <p:spPr>
          <a:xfrm>
            <a:off x="6416545" y="2261682"/>
            <a:ext cx="2518946" cy="1938992"/>
          </a:xfrm>
          <a:prstGeom prst="rect">
            <a:avLst/>
          </a:prstGeom>
        </p:spPr>
        <p:txBody>
          <a:bodyPr wrap="square" lIns="91440" tIns="45720" rIns="91440" bIns="45720" anchor="t">
            <a:spAutoFit/>
          </a:bodyPr>
          <a:lstStyle/>
          <a:p>
            <a:r>
              <a:rPr lang="en-GB">
                <a:latin typeface="Calibri"/>
                <a:cs typeface="Calibri"/>
              </a:rPr>
              <a:t>Enter via the Fort Road gate that leads through to Foundation Stage canopy</a:t>
            </a:r>
            <a:endParaRPr lang="en-GB">
              <a:latin typeface="Calibri" panose="020F0502020204030204" pitchFamily="34" charset="0"/>
              <a:cs typeface="Calibri" panose="020F0502020204030204" pitchFamily="34" charset="0"/>
            </a:endParaRPr>
          </a:p>
        </p:txBody>
      </p:sp>
      <p:pic>
        <p:nvPicPr>
          <p:cNvPr id="3" name="Picture 6" descr="A picture containing grass, plant, green, tree&#10;&#10;Description automatically generated">
            <a:extLst>
              <a:ext uri="{FF2B5EF4-FFF2-40B4-BE49-F238E27FC236}">
                <a16:creationId xmlns:a16="http://schemas.microsoft.com/office/drawing/2014/main" xmlns="" id="{53C7C13D-2978-439D-9925-B0BF3F72BCBF}"/>
              </a:ext>
            </a:extLst>
          </p:cNvPr>
          <p:cNvPicPr>
            <a:picLocks noChangeAspect="1"/>
          </p:cNvPicPr>
          <p:nvPr/>
        </p:nvPicPr>
        <p:blipFill>
          <a:blip r:embed="rId2"/>
          <a:stretch>
            <a:fillRect/>
          </a:stretch>
        </p:blipFill>
        <p:spPr>
          <a:xfrm>
            <a:off x="971909" y="1480149"/>
            <a:ext cx="5057954" cy="3797060"/>
          </a:xfrm>
          <a:prstGeom prst="rect">
            <a:avLst/>
          </a:prstGeom>
        </p:spPr>
      </p:pic>
    </p:spTree>
    <p:extLst>
      <p:ext uri="{BB962C8B-B14F-4D97-AF65-F5344CB8AC3E}">
        <p14:creationId xmlns:p14="http://schemas.microsoft.com/office/powerpoint/2010/main" val="3735069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52736"/>
            <a:ext cx="8640960" cy="1143000"/>
          </a:xfrm>
        </p:spPr>
        <p:txBody>
          <a:bodyPr/>
          <a:lstStyle/>
          <a:p>
            <a:pPr algn="ctr"/>
            <a:r>
              <a:rPr lang="en-GB" sz="4800" b="1">
                <a:solidFill>
                  <a:srgbClr val="00B050"/>
                </a:solidFill>
                <a:latin typeface="Calibri" panose="020F0502020204030204" pitchFamily="34" charset="0"/>
              </a:rPr>
              <a:t>What will I wear at school?</a:t>
            </a:r>
            <a:r>
              <a:rPr lang="en-GB">
                <a:solidFill>
                  <a:srgbClr val="00B050"/>
                </a:solidFill>
              </a:rPr>
              <a:t/>
            </a:r>
            <a:br>
              <a:rPr lang="en-GB">
                <a:solidFill>
                  <a:srgbClr val="00B050"/>
                </a:solidFill>
              </a:rPr>
            </a:br>
            <a:endParaRPr lang="en-GB">
              <a:solidFill>
                <a:srgbClr val="00B050"/>
              </a:solidFill>
            </a:endParaRPr>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195736" y="1916832"/>
            <a:ext cx="4439516" cy="435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63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116013" y="0"/>
            <a:ext cx="5665787" cy="865188"/>
          </a:xfrm>
        </p:spPr>
        <p:txBody>
          <a:bodyPr/>
          <a:lstStyle/>
          <a:p>
            <a:pPr eaLnBrk="1" hangingPunct="1"/>
            <a:r>
              <a:rPr lang="en-GB" altLang="en-US" b="1">
                <a:latin typeface="Calibri" pitchFamily="34" charset="0"/>
              </a:rPr>
              <a:t>      </a:t>
            </a:r>
            <a:r>
              <a:rPr lang="en-GB" altLang="en-US" b="1">
                <a:solidFill>
                  <a:srgbClr val="00B050"/>
                </a:solidFill>
                <a:latin typeface="Calibri" pitchFamily="34" charset="0"/>
              </a:rPr>
              <a:t>School Uniform</a:t>
            </a:r>
          </a:p>
        </p:txBody>
      </p:sp>
      <p:sp>
        <p:nvSpPr>
          <p:cNvPr id="3" name="Content Placeholder 2"/>
          <p:cNvSpPr>
            <a:spLocks noGrp="1"/>
          </p:cNvSpPr>
          <p:nvPr>
            <p:ph sz="quarter" idx="1"/>
          </p:nvPr>
        </p:nvSpPr>
        <p:spPr>
          <a:xfrm>
            <a:off x="395288" y="765175"/>
            <a:ext cx="8196262" cy="5903913"/>
          </a:xfrm>
        </p:spPr>
        <p:txBody>
          <a:bodyPr>
            <a:normAutofit fontScale="40000" lnSpcReduction="20000"/>
          </a:bodyPr>
          <a:lstStyle/>
          <a:p>
            <a:pPr marL="0" indent="0" eaLnBrk="1" fontAlgn="auto" hangingPunct="1">
              <a:spcBef>
                <a:spcPts val="580"/>
              </a:spcBef>
              <a:spcAft>
                <a:spcPts val="0"/>
              </a:spcAft>
              <a:buFontTx/>
              <a:buNone/>
              <a:defRPr/>
            </a:pPr>
            <a:r>
              <a:rPr lang="en-GB" sz="5000" b="1" u="sng">
                <a:latin typeface="Calibri" panose="020F0502020204030204" pitchFamily="34" charset="0"/>
              </a:rPr>
              <a:t>All</a:t>
            </a:r>
            <a:r>
              <a:rPr lang="en-GB" sz="5000" b="1">
                <a:latin typeface="Calibri" panose="020F0502020204030204" pitchFamily="34" charset="0"/>
              </a:rPr>
              <a:t> clothing must be labelled with</a:t>
            </a:r>
          </a:p>
          <a:p>
            <a:pPr marL="0" indent="0" eaLnBrk="1" fontAlgn="auto" hangingPunct="1">
              <a:spcBef>
                <a:spcPts val="580"/>
              </a:spcBef>
              <a:spcAft>
                <a:spcPts val="0"/>
              </a:spcAft>
              <a:buFontTx/>
              <a:buNone/>
              <a:defRPr/>
            </a:pPr>
            <a:r>
              <a:rPr lang="en-GB" sz="5000" b="1">
                <a:latin typeface="Calibri" panose="020F0502020204030204" pitchFamily="34" charset="0"/>
              </a:rPr>
              <a:t>your child’s name.</a:t>
            </a:r>
          </a:p>
          <a:p>
            <a:pPr marL="0" indent="0" eaLnBrk="1" fontAlgn="auto" hangingPunct="1">
              <a:spcBef>
                <a:spcPts val="580"/>
              </a:spcBef>
              <a:spcAft>
                <a:spcPts val="0"/>
              </a:spcAft>
              <a:buFontTx/>
              <a:buNone/>
              <a:defRPr/>
            </a:pPr>
            <a:r>
              <a:rPr lang="en-GB" sz="5000" b="1">
                <a:latin typeface="Calibri" panose="020F0502020204030204" pitchFamily="34" charset="0"/>
              </a:rPr>
              <a:t> </a:t>
            </a:r>
          </a:p>
          <a:p>
            <a:pPr marL="274320" indent="-274320" eaLnBrk="1" fontAlgn="auto" hangingPunct="1">
              <a:spcBef>
                <a:spcPts val="580"/>
              </a:spcBef>
              <a:spcAft>
                <a:spcPts val="0"/>
              </a:spcAft>
              <a:buFont typeface="Wingdings 2"/>
              <a:buChar char=""/>
              <a:defRPr/>
            </a:pPr>
            <a:r>
              <a:rPr lang="en-GB" sz="5000">
                <a:latin typeface="Calibri" panose="020F0502020204030204" pitchFamily="34" charset="0"/>
              </a:rPr>
              <a:t>White polo shirt</a:t>
            </a:r>
          </a:p>
          <a:p>
            <a:pPr marL="274320" indent="-274320" eaLnBrk="1" fontAlgn="auto" hangingPunct="1">
              <a:spcBef>
                <a:spcPts val="580"/>
              </a:spcBef>
              <a:spcAft>
                <a:spcPts val="0"/>
              </a:spcAft>
              <a:buFont typeface="Wingdings 2"/>
              <a:buChar char=""/>
              <a:defRPr/>
            </a:pPr>
            <a:r>
              <a:rPr lang="en-GB" sz="5000">
                <a:latin typeface="Calibri" panose="020F0502020204030204" pitchFamily="34" charset="0"/>
              </a:rPr>
              <a:t>Green school jumper / cardigan</a:t>
            </a:r>
          </a:p>
          <a:p>
            <a:pPr marL="274320" indent="-274320" eaLnBrk="1" fontAlgn="auto" hangingPunct="1">
              <a:spcBef>
                <a:spcPts val="580"/>
              </a:spcBef>
              <a:spcAft>
                <a:spcPts val="0"/>
              </a:spcAft>
              <a:buFont typeface="Wingdings 2"/>
              <a:buChar char=""/>
              <a:defRPr/>
            </a:pPr>
            <a:r>
              <a:rPr lang="en-GB" sz="5000">
                <a:latin typeface="Calibri" panose="020F0502020204030204" pitchFamily="34" charset="0"/>
              </a:rPr>
              <a:t>Dark grey tracksuit bottoms / leggings</a:t>
            </a:r>
          </a:p>
          <a:p>
            <a:pPr marL="274320" indent="-274320" eaLnBrk="1" fontAlgn="auto" hangingPunct="1">
              <a:spcBef>
                <a:spcPts val="580"/>
              </a:spcBef>
              <a:spcAft>
                <a:spcPts val="0"/>
              </a:spcAft>
              <a:buFont typeface="Wingdings 2"/>
              <a:buChar char=""/>
              <a:defRPr/>
            </a:pPr>
            <a:r>
              <a:rPr lang="en-GB" sz="5000">
                <a:latin typeface="Calibri" panose="020F0502020204030204" pitchFamily="34" charset="0"/>
              </a:rPr>
              <a:t>Black plimsolls or smart black  trainers </a:t>
            </a:r>
          </a:p>
          <a:p>
            <a:pPr marL="0" indent="0" eaLnBrk="1" fontAlgn="auto" hangingPunct="1">
              <a:spcBef>
                <a:spcPts val="580"/>
              </a:spcBef>
              <a:spcAft>
                <a:spcPts val="0"/>
              </a:spcAft>
              <a:buFont typeface="Wingdings 2" pitchFamily="18" charset="2"/>
              <a:buNone/>
              <a:defRPr/>
            </a:pPr>
            <a:r>
              <a:rPr lang="en-GB" sz="5000">
                <a:latin typeface="Calibri" panose="020F0502020204030204" pitchFamily="34" charset="0"/>
              </a:rPr>
              <a:t>    (No laces) </a:t>
            </a:r>
          </a:p>
          <a:p>
            <a:pPr marL="0" indent="0" eaLnBrk="1" fontAlgn="auto" hangingPunct="1">
              <a:spcBef>
                <a:spcPts val="580"/>
              </a:spcBef>
              <a:spcAft>
                <a:spcPts val="0"/>
              </a:spcAft>
              <a:buFontTx/>
              <a:buNone/>
              <a:defRPr/>
            </a:pPr>
            <a:endParaRPr lang="en-GB" sz="5000">
              <a:latin typeface="Calibri" panose="020F0502020204030204" pitchFamily="34" charset="0"/>
            </a:endParaRPr>
          </a:p>
          <a:p>
            <a:pPr marL="0" indent="0" eaLnBrk="1" fontAlgn="auto" hangingPunct="1">
              <a:spcBef>
                <a:spcPts val="580"/>
              </a:spcBef>
              <a:spcAft>
                <a:spcPts val="0"/>
              </a:spcAft>
              <a:buFontTx/>
              <a:buNone/>
              <a:defRPr/>
            </a:pPr>
            <a:r>
              <a:rPr lang="en-GB" sz="5000" b="1" u="sng">
                <a:latin typeface="Calibri" panose="020F0502020204030204" pitchFamily="34" charset="0"/>
              </a:rPr>
              <a:t>PE Kit – Summer term only</a:t>
            </a:r>
            <a:endParaRPr lang="en-GB" sz="5000">
              <a:latin typeface="Calibri" panose="020F0502020204030204" pitchFamily="34" charset="0"/>
            </a:endParaRPr>
          </a:p>
          <a:p>
            <a:pPr marL="274320" indent="-274320" eaLnBrk="1" fontAlgn="auto" hangingPunct="1">
              <a:spcBef>
                <a:spcPts val="580"/>
              </a:spcBef>
              <a:spcAft>
                <a:spcPts val="0"/>
              </a:spcAft>
              <a:buFont typeface="Wingdings 2"/>
              <a:buChar char=""/>
              <a:defRPr/>
            </a:pPr>
            <a:r>
              <a:rPr lang="en-GB" sz="5000">
                <a:latin typeface="Calibri" panose="020F0502020204030204" pitchFamily="34" charset="0"/>
              </a:rPr>
              <a:t>Green T-shirt</a:t>
            </a:r>
          </a:p>
          <a:p>
            <a:pPr marL="274320" indent="-274320" eaLnBrk="1" fontAlgn="auto" hangingPunct="1">
              <a:spcBef>
                <a:spcPts val="580"/>
              </a:spcBef>
              <a:spcAft>
                <a:spcPts val="0"/>
              </a:spcAft>
              <a:buFont typeface="Wingdings 2"/>
              <a:buChar char=""/>
              <a:defRPr/>
            </a:pPr>
            <a:r>
              <a:rPr lang="en-GB" sz="5000">
                <a:latin typeface="Calibri" panose="020F0502020204030204" pitchFamily="34" charset="0"/>
              </a:rPr>
              <a:t>Black shorts or black tracksuit bottoms / leggings</a:t>
            </a:r>
          </a:p>
          <a:p>
            <a:pPr marL="274320" indent="-274320" eaLnBrk="1" fontAlgn="auto" hangingPunct="1">
              <a:spcBef>
                <a:spcPts val="580"/>
              </a:spcBef>
              <a:spcAft>
                <a:spcPts val="0"/>
              </a:spcAft>
              <a:buFont typeface="Wingdings 2"/>
              <a:buChar char=""/>
              <a:defRPr/>
            </a:pPr>
            <a:r>
              <a:rPr lang="en-GB" sz="5000">
                <a:latin typeface="Calibri" panose="020F0502020204030204" pitchFamily="34" charset="0"/>
              </a:rPr>
              <a:t>Black trainers / plimsolls (No laces)</a:t>
            </a:r>
          </a:p>
          <a:p>
            <a:pPr marL="0" indent="0" eaLnBrk="1" fontAlgn="auto" hangingPunct="1">
              <a:spcBef>
                <a:spcPts val="580"/>
              </a:spcBef>
              <a:spcAft>
                <a:spcPts val="0"/>
              </a:spcAft>
              <a:buFont typeface="Wingdings 2" pitchFamily="18" charset="2"/>
              <a:buNone/>
              <a:defRPr/>
            </a:pPr>
            <a:endParaRPr lang="en-GB" sz="5000" b="1">
              <a:latin typeface="Calibri" panose="020F0502020204030204" pitchFamily="34" charset="0"/>
            </a:endParaRPr>
          </a:p>
          <a:p>
            <a:pPr marL="0" indent="0" eaLnBrk="1" fontAlgn="auto" hangingPunct="1">
              <a:spcBef>
                <a:spcPts val="580"/>
              </a:spcBef>
              <a:spcAft>
                <a:spcPts val="0"/>
              </a:spcAft>
              <a:buFont typeface="Wingdings 2" pitchFamily="18" charset="2"/>
              <a:buNone/>
              <a:defRPr/>
            </a:pPr>
            <a:r>
              <a:rPr lang="en-GB" sz="5000" b="1">
                <a:latin typeface="Calibri" panose="020F0502020204030204" pitchFamily="34" charset="0"/>
              </a:rPr>
              <a:t>The nearest school uniform shop is “</a:t>
            </a:r>
            <a:r>
              <a:rPr lang="en-GB" sz="5000" b="1" err="1">
                <a:latin typeface="Calibri" panose="020F0502020204030204" pitchFamily="34" charset="0"/>
              </a:rPr>
              <a:t>Wearabouts</a:t>
            </a:r>
            <a:r>
              <a:rPr lang="en-GB" sz="5000" b="1">
                <a:latin typeface="Calibri" panose="020F0502020204030204" pitchFamily="34" charset="0"/>
              </a:rPr>
              <a:t>”, Victoria Road, Woolston or Tesco provides an ordering service. Also, other parents have used; </a:t>
            </a:r>
          </a:p>
          <a:p>
            <a:pPr marL="0" indent="0" eaLnBrk="1" fontAlgn="auto" hangingPunct="1">
              <a:spcBef>
                <a:spcPts val="580"/>
              </a:spcBef>
              <a:spcAft>
                <a:spcPts val="0"/>
              </a:spcAft>
              <a:buFont typeface="Wingdings 2" pitchFamily="18" charset="2"/>
              <a:buNone/>
              <a:defRPr/>
            </a:pPr>
            <a:r>
              <a:rPr lang="en-GB" sz="5000" b="1">
                <a:latin typeface="Calibri" panose="020F0502020204030204" pitchFamily="34" charset="0"/>
              </a:rPr>
              <a:t> </a:t>
            </a:r>
            <a:r>
              <a:rPr lang="en-GB" sz="5000" b="1">
                <a:latin typeface="Calibri" panose="020F0502020204030204" pitchFamily="34" charset="0"/>
                <a:hlinkClick r:id="rId2" action="ppaction://hlinkfile"/>
              </a:rPr>
              <a:t>https://myclothing.com/st-patricks-catholic-primary-school/7583.school</a:t>
            </a:r>
            <a:endParaRPr lang="en-GB" sz="5000" b="1">
              <a:latin typeface="Calibri" panose="020F0502020204030204" pitchFamily="34" charset="0"/>
            </a:endParaRPr>
          </a:p>
          <a:p>
            <a:pPr marL="0" indent="0" eaLnBrk="1" fontAlgn="auto" hangingPunct="1">
              <a:spcBef>
                <a:spcPts val="580"/>
              </a:spcBef>
              <a:spcAft>
                <a:spcPts val="0"/>
              </a:spcAft>
              <a:buFontTx/>
              <a:buNone/>
              <a:defRPr/>
            </a:pPr>
            <a:endParaRPr lang="en-GB" sz="2400">
              <a:latin typeface="SassoonCRInfant" panose="02010503020300020003" pitchFamily="2" charset="0"/>
            </a:endParaRP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549275"/>
            <a:ext cx="2562225" cy="431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417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96752"/>
            <a:ext cx="8640960" cy="1143000"/>
          </a:xfrm>
        </p:spPr>
        <p:txBody>
          <a:bodyPr/>
          <a:lstStyle/>
          <a:p>
            <a:pPr algn="ctr"/>
            <a:r>
              <a:rPr lang="en-GB" sz="4800" b="1">
                <a:solidFill>
                  <a:srgbClr val="00B050"/>
                </a:solidFill>
                <a:latin typeface="Calibri" panose="020F0502020204030204" pitchFamily="34" charset="0"/>
              </a:rPr>
              <a:t>What can you do to prepare for school?</a:t>
            </a:r>
            <a:r>
              <a:rPr lang="en-GB">
                <a:solidFill>
                  <a:srgbClr val="00B050"/>
                </a:solidFill>
              </a:rPr>
              <a:t/>
            </a:r>
            <a:br>
              <a:rPr lang="en-GB">
                <a:solidFill>
                  <a:srgbClr val="00B050"/>
                </a:solidFill>
              </a:rPr>
            </a:br>
            <a:endParaRPr lang="en-GB">
              <a:solidFill>
                <a:srgbClr val="00B050"/>
              </a:solidFill>
            </a:endParaRPr>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195736" y="1916832"/>
            <a:ext cx="4439516" cy="435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633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267C46E6-4DC2-4CF2-AD62-F9D751549571}"/>
              </a:ext>
            </a:extLst>
          </p:cNvPr>
          <p:cNvSpPr>
            <a:spLocks noChangeArrowheads="1"/>
          </p:cNvSpPr>
          <p:nvPr/>
        </p:nvSpPr>
        <p:spPr bwMode="auto">
          <a:xfrm>
            <a:off x="-155822" y="192018"/>
            <a:ext cx="784887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fontAlgn="base">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fontAlgn="base">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fontAlgn="base">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fontAlgn="base">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a:spcBef>
                <a:spcPct val="0"/>
              </a:spcBef>
              <a:buClrTx/>
              <a:buSzTx/>
              <a:buFontTx/>
              <a:buNone/>
            </a:pPr>
            <a:r>
              <a:rPr lang="en-GB" altLang="en-US" sz="3600" b="1">
                <a:latin typeface="Calibri" panose="020F0502020204030204" pitchFamily="34" charset="0"/>
              </a:rPr>
              <a:t>Getting your child ready for school </a:t>
            </a:r>
          </a:p>
          <a:p>
            <a:pPr algn="ctr">
              <a:spcBef>
                <a:spcPct val="0"/>
              </a:spcBef>
              <a:buClrTx/>
              <a:buSzTx/>
              <a:buFontTx/>
              <a:buNone/>
            </a:pPr>
            <a:r>
              <a:rPr lang="en-GB" altLang="en-US" sz="3600" b="1">
                <a:latin typeface="Calibri" panose="020F0502020204030204" pitchFamily="34" charset="0"/>
              </a:rPr>
              <a:t>over the Summer holidays</a:t>
            </a:r>
            <a:endParaRPr lang="en-GB" altLang="en-US" sz="3600" b="1">
              <a:solidFill>
                <a:srgbClr val="FF0000"/>
              </a:solidFill>
              <a:latin typeface="Calibri" panose="020F0502020204030204" pitchFamily="34" charset="0"/>
            </a:endParaRPr>
          </a:p>
          <a:p>
            <a:pPr algn="ctr">
              <a:spcBef>
                <a:spcPct val="0"/>
              </a:spcBef>
              <a:buClrTx/>
              <a:buSzTx/>
              <a:buFontTx/>
              <a:buNone/>
            </a:pPr>
            <a:r>
              <a:rPr lang="en-GB" altLang="en-US" sz="3600" b="1">
                <a:solidFill>
                  <a:srgbClr val="00B050"/>
                </a:solidFill>
                <a:latin typeface="Calibri" panose="020F0502020204030204" pitchFamily="34" charset="0"/>
              </a:rPr>
              <a:t>‘School Readiness’ </a:t>
            </a:r>
          </a:p>
        </p:txBody>
      </p:sp>
      <p:sp>
        <p:nvSpPr>
          <p:cNvPr id="12291" name="Rectangle 3">
            <a:extLst>
              <a:ext uri="{FF2B5EF4-FFF2-40B4-BE49-F238E27FC236}">
                <a16:creationId xmlns:a16="http://schemas.microsoft.com/office/drawing/2014/main" xmlns="" id="{B5BCF8C9-3B2C-4702-8D92-076D5F88FDBA}"/>
              </a:ext>
            </a:extLst>
          </p:cNvPr>
          <p:cNvSpPr>
            <a:spLocks noChangeArrowheads="1"/>
          </p:cNvSpPr>
          <p:nvPr/>
        </p:nvSpPr>
        <p:spPr bwMode="auto">
          <a:xfrm>
            <a:off x="1331913" y="1252538"/>
            <a:ext cx="7097712"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fontAlgn="base">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fontAlgn="base">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fontAlgn="base">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fontAlgn="base">
              <a:spcBef>
                <a:spcPts val="375"/>
              </a:spcBef>
              <a:spcAft>
                <a:spcPct val="0"/>
              </a:spcAft>
              <a:buClr>
                <a:srgbClr val="A28E6A"/>
              </a:buClr>
              <a:buChar char="o"/>
              <a:defRPr sz="2000">
                <a:solidFill>
                  <a:schemeClr val="tx1"/>
                </a:solidFill>
                <a:latin typeface="Perpetua" panose="02020502060401020303" pitchFamily="18" charset="0"/>
              </a:defRPr>
            </a:lvl9pPr>
          </a:lstStyle>
          <a:p>
            <a:pPr>
              <a:lnSpc>
                <a:spcPct val="90000"/>
              </a:lnSpc>
              <a:spcBef>
                <a:spcPct val="0"/>
              </a:spcBef>
              <a:buClrTx/>
              <a:buSzTx/>
              <a:buFontTx/>
              <a:buChar char="•"/>
            </a:pPr>
            <a:endParaRPr lang="en-GB" altLang="en-US" sz="28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p:txBody>
      </p:sp>
      <p:sp>
        <p:nvSpPr>
          <p:cNvPr id="7172" name="Rectangle 1">
            <a:extLst>
              <a:ext uri="{FF2B5EF4-FFF2-40B4-BE49-F238E27FC236}">
                <a16:creationId xmlns:a16="http://schemas.microsoft.com/office/drawing/2014/main" xmlns="" id="{39A070F2-2741-4B0E-AC1F-2F3E54174BC8}"/>
              </a:ext>
            </a:extLst>
          </p:cNvPr>
          <p:cNvSpPr>
            <a:spLocks noChangeArrowheads="1"/>
          </p:cNvSpPr>
          <p:nvPr/>
        </p:nvSpPr>
        <p:spPr bwMode="auto">
          <a:xfrm>
            <a:off x="395536" y="2030413"/>
            <a:ext cx="7459662" cy="557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fontAlgn="base">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fontAlgn="base">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fontAlgn="base">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fontAlgn="base">
              <a:spcBef>
                <a:spcPts val="375"/>
              </a:spcBef>
              <a:spcAft>
                <a:spcPct val="0"/>
              </a:spcAft>
              <a:buClr>
                <a:srgbClr val="A28E6A"/>
              </a:buClr>
              <a:buChar char="o"/>
              <a:defRPr sz="2000">
                <a:solidFill>
                  <a:schemeClr val="tx1"/>
                </a:solidFill>
                <a:latin typeface="Perpetua" panose="02020502060401020303" pitchFamily="18" charset="0"/>
              </a:defRPr>
            </a:lvl9pPr>
          </a:lstStyle>
          <a:p>
            <a:pPr>
              <a:lnSpc>
                <a:spcPct val="90000"/>
              </a:lnSpc>
              <a:spcBef>
                <a:spcPct val="0"/>
              </a:spcBef>
              <a:buClrTx/>
              <a:buSzTx/>
              <a:buFontTx/>
              <a:buChar char="•"/>
            </a:pPr>
            <a:r>
              <a:rPr lang="en-GB" altLang="en-US" sz="2800">
                <a:latin typeface="Calibri" panose="020F0502020204030204" pitchFamily="34" charset="0"/>
                <a:sym typeface="Wingdings" panose="05000000000000000000" pitchFamily="2" charset="2"/>
              </a:rPr>
              <a:t>Independent toilet routine</a:t>
            </a:r>
          </a:p>
          <a:p>
            <a:pPr>
              <a:lnSpc>
                <a:spcPct val="90000"/>
              </a:lnSpc>
              <a:spcBef>
                <a:spcPct val="0"/>
              </a:spcBef>
              <a:buClrTx/>
              <a:buSzTx/>
              <a:buFontTx/>
              <a:buChar char="•"/>
            </a:pPr>
            <a:r>
              <a:rPr lang="en-GB" altLang="en-US" sz="2800">
                <a:latin typeface="Calibri" panose="020F0502020204030204" pitchFamily="34" charset="0"/>
                <a:sym typeface="Wingdings" panose="05000000000000000000" pitchFamily="2" charset="2"/>
              </a:rPr>
              <a:t>Put on their coat / jumper and take it off</a:t>
            </a:r>
          </a:p>
          <a:p>
            <a:pPr>
              <a:lnSpc>
                <a:spcPct val="90000"/>
              </a:lnSpc>
              <a:spcBef>
                <a:spcPct val="0"/>
              </a:spcBef>
              <a:buClrTx/>
              <a:buSzTx/>
              <a:buFontTx/>
              <a:buChar char="•"/>
            </a:pPr>
            <a:r>
              <a:rPr lang="en-GB" altLang="en-US" sz="2800">
                <a:latin typeface="Calibri" panose="020F0502020204030204" pitchFamily="34" charset="0"/>
                <a:sym typeface="Wingdings" panose="05000000000000000000" pitchFamily="2" charset="2"/>
              </a:rPr>
              <a:t>Try on their uniform</a:t>
            </a:r>
          </a:p>
          <a:p>
            <a:pPr>
              <a:lnSpc>
                <a:spcPct val="90000"/>
              </a:lnSpc>
              <a:spcBef>
                <a:spcPct val="0"/>
              </a:spcBef>
              <a:buClrTx/>
              <a:buSzTx/>
              <a:buFontTx/>
              <a:buChar char="•"/>
            </a:pPr>
            <a:r>
              <a:rPr lang="en-GB" altLang="en-US" sz="2800">
                <a:latin typeface="Calibri" panose="020F0502020204030204" pitchFamily="34" charset="0"/>
                <a:sym typeface="Wingdings" panose="05000000000000000000" pitchFamily="2" charset="2"/>
              </a:rPr>
              <a:t>Recognise and talk about numbers, letters and shapes in the environment, e.g. bus numbers, road signs, windows on houses</a:t>
            </a:r>
          </a:p>
          <a:p>
            <a:pPr>
              <a:lnSpc>
                <a:spcPct val="90000"/>
              </a:lnSpc>
              <a:spcBef>
                <a:spcPct val="0"/>
              </a:spcBef>
              <a:buClrTx/>
              <a:buSzTx/>
              <a:buFontTx/>
              <a:buChar char="•"/>
            </a:pPr>
            <a:r>
              <a:rPr lang="en-GB" altLang="en-US" sz="2800">
                <a:latin typeface="Calibri" panose="020F0502020204030204" pitchFamily="34" charset="0"/>
                <a:sym typeface="Wingdings" panose="05000000000000000000" pitchFamily="2" charset="2"/>
              </a:rPr>
              <a:t>Practise counting to 10 in English</a:t>
            </a:r>
          </a:p>
          <a:p>
            <a:pPr>
              <a:lnSpc>
                <a:spcPct val="90000"/>
              </a:lnSpc>
              <a:spcBef>
                <a:spcPct val="0"/>
              </a:spcBef>
              <a:buClrTx/>
              <a:buSzTx/>
              <a:buFontTx/>
              <a:buChar char="•"/>
            </a:pPr>
            <a:r>
              <a:rPr lang="en-GB" altLang="en-US" sz="2800">
                <a:latin typeface="Calibri" panose="020F0502020204030204" pitchFamily="34" charset="0"/>
                <a:sym typeface="Wingdings" panose="05000000000000000000" pitchFamily="2" charset="2"/>
              </a:rPr>
              <a:t>To recognise their own name</a:t>
            </a:r>
          </a:p>
          <a:p>
            <a:pPr>
              <a:lnSpc>
                <a:spcPct val="90000"/>
              </a:lnSpc>
              <a:spcBef>
                <a:spcPct val="0"/>
              </a:spcBef>
              <a:buClrTx/>
              <a:buSzTx/>
              <a:buFontTx/>
              <a:buChar char="•"/>
            </a:pPr>
            <a:r>
              <a:rPr lang="en-GB" altLang="en-US" sz="2800">
                <a:latin typeface="Calibri" panose="020F0502020204030204" pitchFamily="34" charset="0"/>
                <a:sym typeface="Wingdings" panose="05000000000000000000" pitchFamily="2" charset="2"/>
              </a:rPr>
              <a:t>To write their own name</a:t>
            </a:r>
          </a:p>
          <a:p>
            <a:pPr>
              <a:lnSpc>
                <a:spcPct val="90000"/>
              </a:lnSpc>
              <a:spcBef>
                <a:spcPct val="0"/>
              </a:spcBef>
              <a:buClrTx/>
              <a:buSzTx/>
              <a:buFontTx/>
              <a:buChar char="•"/>
            </a:pPr>
            <a:r>
              <a:rPr lang="en-GB" altLang="en-US" sz="2800">
                <a:latin typeface="Calibri" panose="020F0502020204030204" pitchFamily="34" charset="0"/>
                <a:sym typeface="Wingdings" panose="05000000000000000000" pitchFamily="2" charset="2"/>
              </a:rPr>
              <a:t>Use a knife and fork and attempt to cut their own food </a:t>
            </a:r>
          </a:p>
          <a:p>
            <a:pPr>
              <a:lnSpc>
                <a:spcPct val="90000"/>
              </a:lnSpc>
              <a:spcBef>
                <a:spcPct val="0"/>
              </a:spcBef>
              <a:buClrTx/>
              <a:buSzTx/>
              <a:buFontTx/>
              <a:buChar char="•"/>
            </a:pPr>
            <a:endParaRPr lang="en-GB" altLang="en-US" sz="2800">
              <a:latin typeface="Calibri" panose="020F0502020204030204" pitchFamily="34" charset="0"/>
              <a:sym typeface="Wingdings" panose="05000000000000000000" pitchFamily="2" charset="2"/>
            </a:endParaRPr>
          </a:p>
          <a:p>
            <a:pPr>
              <a:lnSpc>
                <a:spcPct val="90000"/>
              </a:lnSpc>
              <a:spcBef>
                <a:spcPct val="0"/>
              </a:spcBef>
              <a:buClrTx/>
              <a:buSzTx/>
              <a:buFontTx/>
              <a:buChar char="•"/>
            </a:pPr>
            <a:endParaRPr lang="en-GB" altLang="en-US" sz="2000">
              <a:latin typeface="Comic Sans MS" panose="030F0702030302020204" pitchFamily="66" charset="0"/>
              <a:sym typeface="Wingdings" panose="05000000000000000000" pitchFamily="2" charset="2"/>
            </a:endParaRPr>
          </a:p>
          <a:p>
            <a:pPr>
              <a:lnSpc>
                <a:spcPct val="90000"/>
              </a:lnSpc>
              <a:spcBef>
                <a:spcPct val="0"/>
              </a:spcBef>
              <a:buClrTx/>
              <a:buSzTx/>
              <a:buFontTx/>
              <a:buChar char="•"/>
            </a:pPr>
            <a:endParaRPr lang="en-GB" altLang="en-US" sz="2000">
              <a:latin typeface="Comic Sans MS" panose="030F0702030302020204" pitchFamily="66" charset="0"/>
              <a:sym typeface="Wingdings" panose="05000000000000000000" pitchFamily="2" charset="2"/>
            </a:endParaRPr>
          </a:p>
          <a:p>
            <a:pPr>
              <a:lnSpc>
                <a:spcPct val="90000"/>
              </a:lnSpc>
              <a:spcBef>
                <a:spcPct val="0"/>
              </a:spcBef>
              <a:buClrTx/>
              <a:buSzTx/>
              <a:buFontTx/>
              <a:buChar char="•"/>
            </a:pPr>
            <a:endParaRPr lang="en-GB" altLang="en-US" sz="2000">
              <a:latin typeface="Comic Sans MS" panose="030F0702030302020204" pitchFamily="66" charset="0"/>
              <a:sym typeface="Wingdings" panose="05000000000000000000" pitchFamily="2" charset="2"/>
            </a:endParaRPr>
          </a:p>
        </p:txBody>
      </p:sp>
      <p:pic>
        <p:nvPicPr>
          <p:cNvPr id="12293" name="Picture 2" descr="C:\Users\MAlexander\AppData\Local\Microsoft\Windows\Temporary Internet Files\Content.IE5\OB1UQSXI\kid4[1].png">
            <a:extLst>
              <a:ext uri="{FF2B5EF4-FFF2-40B4-BE49-F238E27FC236}">
                <a16:creationId xmlns:a16="http://schemas.microsoft.com/office/drawing/2014/main" xmlns="" id="{C489B42C-3BD3-4553-BCF3-FAAB5F549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567531"/>
            <a:ext cx="1120775"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 descr="C:\Users\MAlexander\AppData\Local\Microsoft\Windows\Temporary Internet Files\Content.IE5\7DFV1P03\1441586141[1].png">
            <a:extLst>
              <a:ext uri="{FF2B5EF4-FFF2-40B4-BE49-F238E27FC236}">
                <a16:creationId xmlns:a16="http://schemas.microsoft.com/office/drawing/2014/main" xmlns="" id="{66BB753F-A5FE-48B2-92FA-5E3E217FB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570" y="4509120"/>
            <a:ext cx="1001340" cy="16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7172">
                                            <p:txEl>
                                              <p:pRg st="0" end="0"/>
                                            </p:txEl>
                                          </p:spTgt>
                                        </p:tgtEl>
                                        <p:attrNameLst>
                                          <p:attrName>style.visibility</p:attrName>
                                        </p:attrNameLst>
                                      </p:cBhvr>
                                      <p:to>
                                        <p:strVal val="visible"/>
                                      </p:to>
                                    </p:set>
                                    <p:anim calcmode="lin" valueType="num">
                                      <p:cBhvr additive="base">
                                        <p:cTn id="15" dur="500" fill="hold"/>
                                        <p:tgtEl>
                                          <p:spTgt spid="717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1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7172">
                                            <p:txEl>
                                              <p:pRg st="1" end="1"/>
                                            </p:txEl>
                                          </p:spTgt>
                                        </p:tgtEl>
                                        <p:attrNameLst>
                                          <p:attrName>style.visibility</p:attrName>
                                        </p:attrNameLst>
                                      </p:cBhvr>
                                      <p:to>
                                        <p:strVal val="visible"/>
                                      </p:to>
                                    </p:set>
                                    <p:anim calcmode="lin" valueType="num">
                                      <p:cBhvr additive="base">
                                        <p:cTn id="21" dur="500" fill="hold"/>
                                        <p:tgtEl>
                                          <p:spTgt spid="717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1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7172">
                                            <p:txEl>
                                              <p:pRg st="2" end="2"/>
                                            </p:txEl>
                                          </p:spTgt>
                                        </p:tgtEl>
                                        <p:attrNameLst>
                                          <p:attrName>style.visibility</p:attrName>
                                        </p:attrNameLst>
                                      </p:cBhvr>
                                      <p:to>
                                        <p:strVal val="visible"/>
                                      </p:to>
                                    </p:set>
                                    <p:anim calcmode="lin" valueType="num">
                                      <p:cBhvr additive="base">
                                        <p:cTn id="27" dur="500" fill="hold"/>
                                        <p:tgtEl>
                                          <p:spTgt spid="717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17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7172">
                                            <p:txEl>
                                              <p:pRg st="3" end="3"/>
                                            </p:txEl>
                                          </p:spTgt>
                                        </p:tgtEl>
                                        <p:attrNameLst>
                                          <p:attrName>style.visibility</p:attrName>
                                        </p:attrNameLst>
                                      </p:cBhvr>
                                      <p:to>
                                        <p:strVal val="visible"/>
                                      </p:to>
                                    </p:set>
                                    <p:anim calcmode="lin" valueType="num">
                                      <p:cBhvr additive="base">
                                        <p:cTn id="33" dur="500" fill="hold"/>
                                        <p:tgtEl>
                                          <p:spTgt spid="7172">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17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7172">
                                            <p:txEl>
                                              <p:pRg st="4" end="4"/>
                                            </p:txEl>
                                          </p:spTgt>
                                        </p:tgtEl>
                                        <p:attrNameLst>
                                          <p:attrName>style.visibility</p:attrName>
                                        </p:attrNameLst>
                                      </p:cBhvr>
                                      <p:to>
                                        <p:strVal val="visible"/>
                                      </p:to>
                                    </p:set>
                                    <p:anim calcmode="lin" valueType="num">
                                      <p:cBhvr additive="base">
                                        <p:cTn id="39" dur="500" fill="hold"/>
                                        <p:tgtEl>
                                          <p:spTgt spid="717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17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7172">
                                            <p:txEl>
                                              <p:pRg st="5" end="5"/>
                                            </p:txEl>
                                          </p:spTgt>
                                        </p:tgtEl>
                                        <p:attrNameLst>
                                          <p:attrName>style.visibility</p:attrName>
                                        </p:attrNameLst>
                                      </p:cBhvr>
                                      <p:to>
                                        <p:strVal val="visible"/>
                                      </p:to>
                                    </p:set>
                                    <p:anim calcmode="lin" valueType="num">
                                      <p:cBhvr additive="base">
                                        <p:cTn id="45" dur="500" fill="hold"/>
                                        <p:tgtEl>
                                          <p:spTgt spid="7172">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17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172">
                                            <p:txEl>
                                              <p:pRg st="6" end="6"/>
                                            </p:txEl>
                                          </p:spTgt>
                                        </p:tgtEl>
                                        <p:attrNameLst>
                                          <p:attrName>style.visibility</p:attrName>
                                        </p:attrNameLst>
                                      </p:cBhvr>
                                      <p:to>
                                        <p:strVal val="visible"/>
                                      </p:to>
                                    </p:set>
                                    <p:anim calcmode="lin" valueType="num">
                                      <p:cBhvr additive="base">
                                        <p:cTn id="51" dur="500" fill="hold"/>
                                        <p:tgtEl>
                                          <p:spTgt spid="7172">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17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7172">
                                            <p:txEl>
                                              <p:pRg st="7" end="7"/>
                                            </p:txEl>
                                          </p:spTgt>
                                        </p:tgtEl>
                                        <p:attrNameLst>
                                          <p:attrName>style.visibility</p:attrName>
                                        </p:attrNameLst>
                                      </p:cBhvr>
                                      <p:to>
                                        <p:strVal val="visible"/>
                                      </p:to>
                                    </p:set>
                                    <p:anim calcmode="lin" valueType="num">
                                      <p:cBhvr additive="base">
                                        <p:cTn id="57" dur="500" fill="hold"/>
                                        <p:tgtEl>
                                          <p:spTgt spid="7172">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17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0001C1D8-348B-44D8-B15E-C7DCF9B84CB1}"/>
              </a:ext>
            </a:extLst>
          </p:cNvPr>
          <p:cNvSpPr>
            <a:spLocks noChangeArrowheads="1"/>
          </p:cNvSpPr>
          <p:nvPr/>
        </p:nvSpPr>
        <p:spPr bwMode="auto">
          <a:xfrm>
            <a:off x="395536" y="306125"/>
            <a:ext cx="8424936"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fontAlgn="base">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fontAlgn="base">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fontAlgn="base">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fontAlgn="base">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a:spcBef>
                <a:spcPct val="0"/>
              </a:spcBef>
              <a:buClrTx/>
              <a:buSzTx/>
              <a:buFontTx/>
              <a:buNone/>
            </a:pPr>
            <a:r>
              <a:rPr lang="en-GB" altLang="en-US" sz="4000" b="1">
                <a:latin typeface="Calibri" panose="020F0502020204030204" pitchFamily="34" charset="0"/>
              </a:rPr>
              <a:t>Getting your child ready for school </a:t>
            </a:r>
          </a:p>
          <a:p>
            <a:pPr algn="ctr">
              <a:spcBef>
                <a:spcPct val="0"/>
              </a:spcBef>
              <a:buClrTx/>
              <a:buSzTx/>
              <a:buFontTx/>
              <a:buNone/>
            </a:pPr>
            <a:r>
              <a:rPr lang="en-GB" altLang="en-US" sz="4000" b="1">
                <a:latin typeface="Calibri" panose="020F0502020204030204" pitchFamily="34" charset="0"/>
              </a:rPr>
              <a:t>over the Summer holidays</a:t>
            </a:r>
          </a:p>
          <a:p>
            <a:pPr algn="ctr">
              <a:spcBef>
                <a:spcPct val="0"/>
              </a:spcBef>
              <a:buClrTx/>
              <a:buSzTx/>
              <a:buFontTx/>
              <a:buNone/>
            </a:pPr>
            <a:r>
              <a:rPr lang="en-GB" altLang="en-US" sz="3600" b="1">
                <a:solidFill>
                  <a:srgbClr val="00B050"/>
                </a:solidFill>
                <a:latin typeface="Calibri" panose="020F0502020204030204" pitchFamily="34" charset="0"/>
              </a:rPr>
              <a:t>‘School readiness’ </a:t>
            </a:r>
          </a:p>
          <a:p>
            <a:pPr algn="ctr">
              <a:spcBef>
                <a:spcPct val="0"/>
              </a:spcBef>
              <a:buClrTx/>
              <a:buSzTx/>
              <a:buFontTx/>
              <a:buNone/>
            </a:pPr>
            <a:endParaRPr lang="en-GB" altLang="en-US" sz="900">
              <a:solidFill>
                <a:srgbClr val="FF0000"/>
              </a:solidFill>
              <a:latin typeface="Comic Sans MS" panose="030F0702030302020204" pitchFamily="66" charset="0"/>
            </a:endParaRPr>
          </a:p>
        </p:txBody>
      </p:sp>
      <p:sp>
        <p:nvSpPr>
          <p:cNvPr id="13315" name="Rectangle 3">
            <a:extLst>
              <a:ext uri="{FF2B5EF4-FFF2-40B4-BE49-F238E27FC236}">
                <a16:creationId xmlns:a16="http://schemas.microsoft.com/office/drawing/2014/main" xmlns="" id="{1FB40ACC-3AC5-4910-AFD8-89580FA13DCC}"/>
              </a:ext>
            </a:extLst>
          </p:cNvPr>
          <p:cNvSpPr>
            <a:spLocks noChangeArrowheads="1"/>
          </p:cNvSpPr>
          <p:nvPr/>
        </p:nvSpPr>
        <p:spPr bwMode="auto">
          <a:xfrm>
            <a:off x="1331913" y="1252538"/>
            <a:ext cx="7097712"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fontAlgn="base">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fontAlgn="base">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fontAlgn="base">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fontAlgn="base">
              <a:spcBef>
                <a:spcPts val="375"/>
              </a:spcBef>
              <a:spcAft>
                <a:spcPct val="0"/>
              </a:spcAft>
              <a:buClr>
                <a:srgbClr val="A28E6A"/>
              </a:buClr>
              <a:buChar char="o"/>
              <a:defRPr sz="2000">
                <a:solidFill>
                  <a:schemeClr val="tx1"/>
                </a:solidFill>
                <a:latin typeface="Perpetua" panose="02020502060401020303" pitchFamily="18" charset="0"/>
              </a:defRPr>
            </a:lvl9pPr>
          </a:lstStyle>
          <a:p>
            <a:pPr>
              <a:lnSpc>
                <a:spcPct val="90000"/>
              </a:lnSpc>
              <a:spcBef>
                <a:spcPct val="0"/>
              </a:spcBef>
              <a:buClrTx/>
              <a:buSzTx/>
              <a:buFontTx/>
              <a:buChar char="•"/>
            </a:pPr>
            <a:endParaRPr lang="en-GB" altLang="en-US" sz="28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a:p>
            <a:pPr>
              <a:lnSpc>
                <a:spcPct val="90000"/>
              </a:lnSpc>
              <a:spcBef>
                <a:spcPct val="0"/>
              </a:spcBef>
              <a:buClrTx/>
              <a:buSzTx/>
              <a:buFontTx/>
              <a:buChar char="•"/>
            </a:pPr>
            <a:endParaRPr lang="en-GB" altLang="en-US" sz="2400">
              <a:latin typeface="Comic Sans MS" panose="030F0702030302020204" pitchFamily="66" charset="0"/>
            </a:endParaRPr>
          </a:p>
        </p:txBody>
      </p:sp>
      <p:sp>
        <p:nvSpPr>
          <p:cNvPr id="13316" name="Rectangle 1">
            <a:extLst>
              <a:ext uri="{FF2B5EF4-FFF2-40B4-BE49-F238E27FC236}">
                <a16:creationId xmlns:a16="http://schemas.microsoft.com/office/drawing/2014/main" xmlns="" id="{D4766070-DBF4-48C6-B78F-0C8D360ED562}"/>
              </a:ext>
            </a:extLst>
          </p:cNvPr>
          <p:cNvSpPr>
            <a:spLocks noChangeArrowheads="1"/>
          </p:cNvSpPr>
          <p:nvPr/>
        </p:nvSpPr>
        <p:spPr bwMode="auto">
          <a:xfrm>
            <a:off x="1039813" y="3017838"/>
            <a:ext cx="77057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fontAlgn="base">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fontAlgn="base">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fontAlgn="base">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fontAlgn="base">
              <a:spcBef>
                <a:spcPts val="375"/>
              </a:spcBef>
              <a:spcAft>
                <a:spcPct val="0"/>
              </a:spcAft>
              <a:buClr>
                <a:srgbClr val="A28E6A"/>
              </a:buClr>
              <a:buChar char="o"/>
              <a:defRPr sz="2000">
                <a:solidFill>
                  <a:schemeClr val="tx1"/>
                </a:solidFill>
                <a:latin typeface="Perpetua" panose="02020502060401020303" pitchFamily="18" charset="0"/>
              </a:defRPr>
            </a:lvl9pPr>
          </a:lstStyle>
          <a:p>
            <a:pPr>
              <a:lnSpc>
                <a:spcPct val="90000"/>
              </a:lnSpc>
              <a:spcBef>
                <a:spcPct val="0"/>
              </a:spcBef>
              <a:buClrTx/>
              <a:buSzTx/>
              <a:buFontTx/>
              <a:buChar char="•"/>
            </a:pPr>
            <a:endParaRPr lang="en-GB" altLang="en-US" sz="2000">
              <a:latin typeface="Comic Sans MS" panose="030F0702030302020204" pitchFamily="66" charset="0"/>
              <a:sym typeface="Wingdings" panose="05000000000000000000" pitchFamily="2" charset="2"/>
            </a:endParaRPr>
          </a:p>
          <a:p>
            <a:pPr>
              <a:lnSpc>
                <a:spcPct val="90000"/>
              </a:lnSpc>
              <a:spcBef>
                <a:spcPct val="0"/>
              </a:spcBef>
              <a:buClrTx/>
              <a:buSzTx/>
              <a:buFontTx/>
              <a:buChar char="•"/>
            </a:pPr>
            <a:endParaRPr lang="en-GB" altLang="en-US" sz="2000">
              <a:latin typeface="Comic Sans MS" panose="030F0702030302020204" pitchFamily="66" charset="0"/>
              <a:sym typeface="Wingdings" panose="05000000000000000000" pitchFamily="2" charset="2"/>
            </a:endParaRPr>
          </a:p>
          <a:p>
            <a:pPr>
              <a:lnSpc>
                <a:spcPct val="90000"/>
              </a:lnSpc>
              <a:spcBef>
                <a:spcPct val="0"/>
              </a:spcBef>
              <a:buClrTx/>
              <a:buSzTx/>
              <a:buFontTx/>
              <a:buChar char="•"/>
            </a:pPr>
            <a:endParaRPr lang="en-GB" altLang="en-US" sz="2000">
              <a:latin typeface="Comic Sans MS" panose="030F0702030302020204" pitchFamily="66" charset="0"/>
              <a:sym typeface="Wingdings" panose="05000000000000000000" pitchFamily="2" charset="2"/>
            </a:endParaRPr>
          </a:p>
        </p:txBody>
      </p:sp>
      <p:sp>
        <p:nvSpPr>
          <p:cNvPr id="8199" name="Rectangle 1">
            <a:extLst>
              <a:ext uri="{FF2B5EF4-FFF2-40B4-BE49-F238E27FC236}">
                <a16:creationId xmlns:a16="http://schemas.microsoft.com/office/drawing/2014/main" xmlns="" id="{F533A728-6B01-4341-883A-BB24E75E84AB}"/>
              </a:ext>
            </a:extLst>
          </p:cNvPr>
          <p:cNvSpPr>
            <a:spLocks noChangeArrowheads="1"/>
          </p:cNvSpPr>
          <p:nvPr/>
        </p:nvSpPr>
        <p:spPr bwMode="auto">
          <a:xfrm>
            <a:off x="251520" y="2322061"/>
            <a:ext cx="8712968" cy="441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ct val="0"/>
              </a:spcBef>
              <a:defRPr/>
            </a:pPr>
            <a:r>
              <a:rPr lang="en-GB" altLang="en-US">
                <a:latin typeface="Calibri"/>
                <a:cs typeface="Calibri"/>
                <a:sym typeface="Wingdings" pitchFamily="2" charset="2"/>
              </a:rPr>
              <a:t>Read lots of stories to your child</a:t>
            </a:r>
          </a:p>
          <a:p>
            <a:pPr eaLnBrk="1" hangingPunct="1">
              <a:lnSpc>
                <a:spcPct val="90000"/>
              </a:lnSpc>
              <a:spcBef>
                <a:spcPct val="0"/>
              </a:spcBef>
              <a:defRPr/>
            </a:pPr>
            <a:r>
              <a:rPr lang="en-GB" altLang="en-US">
                <a:latin typeface="Calibri" panose="020F0502020204030204" pitchFamily="34" charset="0"/>
                <a:sym typeface="Wingdings" pitchFamily="2" charset="2"/>
              </a:rPr>
              <a:t>When your child is writing their name, use lower case letters (except for the capital letter at the beginning)</a:t>
            </a:r>
          </a:p>
          <a:p>
            <a:pPr eaLnBrk="1" hangingPunct="1">
              <a:lnSpc>
                <a:spcPct val="90000"/>
              </a:lnSpc>
              <a:spcBef>
                <a:spcPct val="0"/>
              </a:spcBef>
              <a:defRPr/>
            </a:pPr>
            <a:endParaRPr lang="en-GB" altLang="en-US">
              <a:solidFill>
                <a:srgbClr val="00B0F0"/>
              </a:solidFill>
              <a:latin typeface="Calibri" panose="020F0502020204030204" pitchFamily="34" charset="0"/>
              <a:sym typeface="Wingdings" pitchFamily="2" charset="2"/>
            </a:endParaRPr>
          </a:p>
          <a:p>
            <a:pPr marL="0" indent="0" eaLnBrk="1" hangingPunct="1">
              <a:lnSpc>
                <a:spcPct val="90000"/>
              </a:lnSpc>
              <a:spcBef>
                <a:spcPct val="0"/>
              </a:spcBef>
              <a:buNone/>
              <a:defRPr/>
            </a:pPr>
            <a:r>
              <a:rPr lang="en-GB" altLang="en-US">
                <a:solidFill>
                  <a:srgbClr val="FF0000"/>
                </a:solidFill>
                <a:latin typeface="Calibri"/>
                <a:cs typeface="Calibri"/>
                <a:sym typeface="Wingdings" pitchFamily="2" charset="2"/>
              </a:rPr>
              <a:t>    JOHN    jOhN    john         </a:t>
            </a:r>
            <a:r>
              <a:rPr lang="en-GB" altLang="en-US">
                <a:solidFill>
                  <a:srgbClr val="00B050"/>
                </a:solidFill>
                <a:latin typeface="Calibri"/>
                <a:cs typeface="Calibri"/>
                <a:sym typeface="Wingdings" pitchFamily="2" charset="2"/>
              </a:rPr>
              <a:t>John </a:t>
            </a:r>
            <a:endParaRPr lang="en-GB" altLang="en-US">
              <a:solidFill>
                <a:srgbClr val="00B050"/>
              </a:solidFill>
              <a:latin typeface="Calibri" panose="020F0502020204030204" pitchFamily="34" charset="0"/>
              <a:cs typeface="Calibri"/>
            </a:endParaRPr>
          </a:p>
          <a:p>
            <a:pPr algn="ctr" eaLnBrk="1" hangingPunct="1">
              <a:lnSpc>
                <a:spcPct val="90000"/>
              </a:lnSpc>
              <a:spcBef>
                <a:spcPct val="0"/>
              </a:spcBef>
              <a:buFontTx/>
              <a:buNone/>
              <a:defRPr/>
            </a:pPr>
            <a:endParaRPr lang="en-GB" altLang="en-US">
              <a:solidFill>
                <a:srgbClr val="00B050"/>
              </a:solidFill>
              <a:latin typeface="Calibri" panose="020F0502020204030204" pitchFamily="34" charset="0"/>
              <a:sym typeface="Wingdings" pitchFamily="2" charset="2"/>
            </a:endParaRPr>
          </a:p>
          <a:p>
            <a:pPr eaLnBrk="1" hangingPunct="1">
              <a:lnSpc>
                <a:spcPct val="90000"/>
              </a:lnSpc>
              <a:spcBef>
                <a:spcPct val="0"/>
              </a:spcBef>
              <a:defRPr/>
            </a:pPr>
            <a:r>
              <a:rPr lang="en-GB" altLang="en-US" u="sng">
                <a:latin typeface="Calibri" panose="020F0502020204030204" pitchFamily="34" charset="0"/>
                <a:sym typeface="Wingdings" pitchFamily="2" charset="2"/>
              </a:rPr>
              <a:t>All</a:t>
            </a:r>
            <a:r>
              <a:rPr lang="en-GB" altLang="en-US">
                <a:latin typeface="Calibri" panose="020F0502020204030204" pitchFamily="34" charset="0"/>
                <a:sym typeface="Wingdings" pitchFamily="2" charset="2"/>
              </a:rPr>
              <a:t> children’s items to be labelled, </a:t>
            </a:r>
          </a:p>
          <a:p>
            <a:pPr marL="0" indent="0" eaLnBrk="1" hangingPunct="1">
              <a:lnSpc>
                <a:spcPct val="90000"/>
              </a:lnSpc>
              <a:spcBef>
                <a:spcPct val="0"/>
              </a:spcBef>
              <a:buNone/>
              <a:defRPr/>
            </a:pPr>
            <a:r>
              <a:rPr lang="en-GB" altLang="en-US">
                <a:latin typeface="Calibri" panose="020F0502020204030204" pitchFamily="34" charset="0"/>
                <a:sym typeface="Wingdings" pitchFamily="2" charset="2"/>
              </a:rPr>
              <a:t>    including hats, scarves and gloves</a:t>
            </a:r>
          </a:p>
          <a:p>
            <a:pPr eaLnBrk="1" hangingPunct="1">
              <a:lnSpc>
                <a:spcPct val="90000"/>
              </a:lnSpc>
              <a:spcBef>
                <a:spcPct val="0"/>
              </a:spcBef>
              <a:defRPr/>
            </a:pPr>
            <a:endParaRPr lang="en-GB" altLang="en-US" sz="2400">
              <a:solidFill>
                <a:srgbClr val="00B0F0"/>
              </a:solidFill>
              <a:latin typeface="Calibri" panose="020F0502020204030204" pitchFamily="34" charset="0"/>
              <a:sym typeface="Wingdings" pitchFamily="2" charset="2"/>
            </a:endParaRPr>
          </a:p>
        </p:txBody>
      </p:sp>
      <p:pic>
        <p:nvPicPr>
          <p:cNvPr id="13318" name="Picture 11" descr="Image result for black child clipart">
            <a:extLst>
              <a:ext uri="{FF2B5EF4-FFF2-40B4-BE49-F238E27FC236}">
                <a16:creationId xmlns:a16="http://schemas.microsoft.com/office/drawing/2014/main" xmlns="" id="{3606E63D-157A-4F0E-A7A4-0AD2BAC94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082" y="3817028"/>
            <a:ext cx="1376811"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sconway\AppData\Local\Microsoft\Windows\Temporary Internet Files\Content.IE5\GH4F62W0\120px-Sempre_mais_alto[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9994" y="4178078"/>
            <a:ext cx="930871" cy="8920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199"/>
                                        </p:tgtEl>
                                        <p:attrNameLst>
                                          <p:attrName>style.visibility</p:attrName>
                                        </p:attrNameLst>
                                      </p:cBhvr>
                                      <p:to>
                                        <p:strVal val="visible"/>
                                      </p:to>
                                    </p:set>
                                    <p:anim calcmode="lin" valueType="num">
                                      <p:cBhvr additive="base">
                                        <p:cTn id="11" dur="500" fill="hold"/>
                                        <p:tgtEl>
                                          <p:spTgt spid="8199"/>
                                        </p:tgtEl>
                                        <p:attrNameLst>
                                          <p:attrName>ppt_x</p:attrName>
                                        </p:attrNameLst>
                                      </p:cBhvr>
                                      <p:tavLst>
                                        <p:tav tm="0">
                                          <p:val>
                                            <p:strVal val="#ppt_x"/>
                                          </p:val>
                                        </p:tav>
                                        <p:tav tm="100000">
                                          <p:val>
                                            <p:strVal val="#ppt_x"/>
                                          </p:val>
                                        </p:tav>
                                      </p:tavLst>
                                    </p:anim>
                                    <p:anim calcmode="lin" valueType="num">
                                      <p:cBhvr additive="base">
                                        <p:cTn id="12"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819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69604" cy="1424072"/>
          </a:xfrm>
        </p:spPr>
        <p:txBody>
          <a:bodyPr/>
          <a:lstStyle/>
          <a:p>
            <a:pPr algn="ctr"/>
            <a:r>
              <a:rPr lang="en-GB" sz="4800" b="1" dirty="0">
                <a:solidFill>
                  <a:srgbClr val="00B050"/>
                </a:solidFill>
                <a:latin typeface="Calibri"/>
                <a:cs typeface="Calibri"/>
              </a:rPr>
              <a:t/>
            </a:r>
            <a:br>
              <a:rPr lang="en-GB" sz="4800" b="1" dirty="0">
                <a:solidFill>
                  <a:srgbClr val="00B050"/>
                </a:solidFill>
                <a:latin typeface="Calibri"/>
                <a:cs typeface="Calibri"/>
              </a:rPr>
            </a:br>
            <a:r>
              <a:rPr lang="en-GB" sz="3600" b="1" dirty="0">
                <a:solidFill>
                  <a:srgbClr val="00B050"/>
                </a:solidFill>
                <a:latin typeface="Calibri"/>
                <a:cs typeface="Calibri"/>
              </a:rPr>
              <a:t>We have lots of learning areas for your child to enjoy and explore</a:t>
            </a:r>
            <a:r>
              <a:rPr lang="en-GB" sz="3600" dirty="0"/>
              <a:t/>
            </a:r>
            <a:br>
              <a:rPr lang="en-GB" sz="3600" dirty="0"/>
            </a:br>
            <a:endParaRPr lang="en-GB"/>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9552" y="2636912"/>
            <a:ext cx="819520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045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09600" y="-41275"/>
            <a:ext cx="7772400" cy="923925"/>
          </a:xfrm>
        </p:spPr>
        <p:txBody>
          <a:bodyPr/>
          <a:lstStyle/>
          <a:p>
            <a:pPr algn="ctr" eaLnBrk="1" hangingPunct="1"/>
            <a:r>
              <a:rPr lang="en-GB" altLang="en-US" b="1">
                <a:solidFill>
                  <a:srgbClr val="00B050"/>
                </a:solidFill>
                <a:latin typeface="Calibri" pitchFamily="34" charset="0"/>
              </a:rPr>
              <a:t>Pupil Premium</a:t>
            </a:r>
          </a:p>
        </p:txBody>
      </p:sp>
      <p:sp>
        <p:nvSpPr>
          <p:cNvPr id="3" name="Content Placeholder 2"/>
          <p:cNvSpPr>
            <a:spLocks noGrp="1"/>
          </p:cNvSpPr>
          <p:nvPr>
            <p:ph sz="quarter" idx="1"/>
          </p:nvPr>
        </p:nvSpPr>
        <p:spPr>
          <a:xfrm>
            <a:off x="250825" y="1052513"/>
            <a:ext cx="8435975" cy="5616575"/>
          </a:xfrm>
        </p:spPr>
        <p:txBody>
          <a:bodyPr/>
          <a:lstStyle/>
          <a:p>
            <a:pPr marL="0" indent="0" eaLnBrk="1" hangingPunct="1">
              <a:buFont typeface="Wingdings 2" pitchFamily="18" charset="2"/>
              <a:buNone/>
              <a:defRPr/>
            </a:pPr>
            <a:r>
              <a:rPr lang="en-GB">
                <a:latin typeface="Calibri" panose="020F0502020204030204" pitchFamily="34" charset="0"/>
              </a:rPr>
              <a:t>The Pupil Premium Grant (PPG) is extra government funding given to schools to support children with their learning.</a:t>
            </a:r>
          </a:p>
          <a:p>
            <a:pPr marL="0" indent="0" eaLnBrk="1" hangingPunct="1">
              <a:buFont typeface="Wingdings 2" pitchFamily="18" charset="2"/>
              <a:buNone/>
              <a:defRPr/>
            </a:pPr>
            <a:endParaRPr lang="en-GB" sz="1200">
              <a:latin typeface="Calibri" panose="020F0502020204030204" pitchFamily="34" charset="0"/>
            </a:endParaRPr>
          </a:p>
          <a:p>
            <a:pPr marL="0" indent="0" eaLnBrk="1" hangingPunct="1">
              <a:buFont typeface="Wingdings 2" pitchFamily="18" charset="2"/>
              <a:buNone/>
              <a:defRPr/>
            </a:pPr>
            <a:r>
              <a:rPr lang="en-GB" sz="1800" b="1">
                <a:latin typeface="Calibri" panose="020F0502020204030204" pitchFamily="34" charset="0"/>
              </a:rPr>
              <a:t>For the school to qualify for PPG,  you need to be in receipt of one of the following:</a:t>
            </a:r>
            <a:endParaRPr lang="en-GB" sz="1800">
              <a:latin typeface="Calibri" panose="020F0502020204030204" pitchFamily="34" charset="0"/>
            </a:endParaRPr>
          </a:p>
          <a:p>
            <a:pPr eaLnBrk="1" hangingPunct="1">
              <a:defRPr/>
            </a:pPr>
            <a:r>
              <a:rPr lang="en-GB" sz="1800">
                <a:latin typeface="Calibri" panose="020F0502020204030204" pitchFamily="34" charset="0"/>
              </a:rPr>
              <a:t>Income Support</a:t>
            </a:r>
          </a:p>
          <a:p>
            <a:pPr eaLnBrk="1" hangingPunct="1">
              <a:defRPr/>
            </a:pPr>
            <a:r>
              <a:rPr lang="en-GB" sz="1800">
                <a:latin typeface="Calibri" panose="020F0502020204030204" pitchFamily="34" charset="0"/>
              </a:rPr>
              <a:t>Income-based Jobseekers Allowance</a:t>
            </a:r>
          </a:p>
          <a:p>
            <a:pPr eaLnBrk="1" hangingPunct="1">
              <a:defRPr/>
            </a:pPr>
            <a:r>
              <a:rPr lang="en-GB" sz="1800">
                <a:latin typeface="Calibri" panose="020F0502020204030204" pitchFamily="34" charset="0"/>
              </a:rPr>
              <a:t>Income-related Employment and Support Allowance</a:t>
            </a:r>
          </a:p>
          <a:p>
            <a:pPr eaLnBrk="1" hangingPunct="1">
              <a:defRPr/>
            </a:pPr>
            <a:r>
              <a:rPr lang="en-GB" sz="1800">
                <a:latin typeface="Calibri" panose="020F0502020204030204" pitchFamily="34" charset="0"/>
              </a:rPr>
              <a:t>Support under Part VI of the Immigration and Asylum Act 1999</a:t>
            </a:r>
          </a:p>
          <a:p>
            <a:pPr eaLnBrk="1" hangingPunct="1">
              <a:defRPr/>
            </a:pPr>
            <a:r>
              <a:rPr lang="en-GB" sz="1800">
                <a:latin typeface="Calibri" panose="020F0502020204030204" pitchFamily="34" charset="0"/>
              </a:rPr>
              <a:t>The guaranteed element of State Pension Credit</a:t>
            </a:r>
          </a:p>
          <a:p>
            <a:pPr eaLnBrk="1" hangingPunct="1">
              <a:defRPr/>
            </a:pPr>
            <a:r>
              <a:rPr lang="en-GB" sz="1800">
                <a:latin typeface="Calibri"/>
                <a:cs typeface="Calibri"/>
              </a:rPr>
              <a:t>Child tax credit with an annual gross income into the household that is no more than £16,480, provided you are not entitled to working tax credit. If you are entitled to any part of working tax credit there is no eligibility with the exception of working tax run-on as shown below</a:t>
            </a:r>
          </a:p>
          <a:p>
            <a:pPr eaLnBrk="1" hangingPunct="1">
              <a:defRPr/>
            </a:pPr>
            <a:r>
              <a:rPr lang="en-GB" sz="1800">
                <a:latin typeface="Calibri" panose="020F0502020204030204" pitchFamily="34" charset="0"/>
              </a:rPr>
              <a:t>Working Tax Credit run-on - paid for 4 weeks after you stop qualifying for Working Tax Credit</a:t>
            </a:r>
          </a:p>
          <a:p>
            <a:pPr eaLnBrk="1" hangingPunct="1">
              <a:defRPr/>
            </a:pPr>
            <a:r>
              <a:rPr lang="en-GB" sz="1800">
                <a:latin typeface="Calibri" panose="020F0502020204030204" pitchFamily="34" charset="0"/>
              </a:rPr>
              <a:t>Universal Credit</a:t>
            </a:r>
            <a:endParaRPr lang="en-GB"/>
          </a:p>
        </p:txBody>
      </p:sp>
      <p:pic>
        <p:nvPicPr>
          <p:cNvPr id="11268" name="Picture 4" descr="C:\Users\sconway\AppData\Local\Microsoft\Windows\Temporary Internet Files\Content.IE5\Z5XJMPM6\230px-Schroeder_Pian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2781300"/>
            <a:ext cx="14605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246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755650" y="28575"/>
            <a:ext cx="7772400" cy="1143000"/>
          </a:xfrm>
        </p:spPr>
        <p:txBody>
          <a:bodyPr/>
          <a:lstStyle/>
          <a:p>
            <a:pPr algn="ctr" eaLnBrk="1" hangingPunct="1"/>
            <a:r>
              <a:rPr lang="en-GB" altLang="en-US" b="1">
                <a:solidFill>
                  <a:srgbClr val="00B050"/>
                </a:solidFill>
                <a:latin typeface="Calibri" pitchFamily="34" charset="0"/>
              </a:rPr>
              <a:t>Pupil Premium</a:t>
            </a:r>
            <a:endParaRPr lang="en-GB" altLang="en-US">
              <a:solidFill>
                <a:srgbClr val="00B050"/>
              </a:solidFill>
            </a:endParaRPr>
          </a:p>
        </p:txBody>
      </p:sp>
      <p:sp>
        <p:nvSpPr>
          <p:cNvPr id="3" name="Content Placeholder 2"/>
          <p:cNvSpPr>
            <a:spLocks noGrp="1"/>
          </p:cNvSpPr>
          <p:nvPr>
            <p:ph sz="quarter" idx="1"/>
          </p:nvPr>
        </p:nvSpPr>
        <p:spPr>
          <a:xfrm>
            <a:off x="250825" y="1447800"/>
            <a:ext cx="8435975" cy="5076825"/>
          </a:xfrm>
        </p:spPr>
        <p:txBody>
          <a:bodyPr/>
          <a:lstStyle/>
          <a:p>
            <a:pPr marL="0" indent="0" eaLnBrk="1" hangingPunct="1">
              <a:buFont typeface="Wingdings 2" pitchFamily="18" charset="2"/>
              <a:buNone/>
              <a:defRPr/>
            </a:pPr>
            <a:r>
              <a:rPr lang="en-GB" b="1">
                <a:latin typeface="Calibri" panose="020F0502020204030204" pitchFamily="34" charset="0"/>
              </a:rPr>
              <a:t>The funding can be used for:</a:t>
            </a:r>
            <a:endParaRPr lang="en-GB">
              <a:latin typeface="Calibri" panose="020F0502020204030204" pitchFamily="34" charset="0"/>
            </a:endParaRPr>
          </a:p>
          <a:p>
            <a:pPr eaLnBrk="1" hangingPunct="1">
              <a:defRPr/>
            </a:pPr>
            <a:r>
              <a:rPr lang="en-GB">
                <a:latin typeface="Calibri" panose="020F0502020204030204" pitchFamily="34" charset="0"/>
              </a:rPr>
              <a:t> Extra support and 1:1 tuition</a:t>
            </a:r>
          </a:p>
          <a:p>
            <a:pPr eaLnBrk="1" hangingPunct="1">
              <a:defRPr/>
            </a:pPr>
            <a:r>
              <a:rPr lang="en-GB">
                <a:latin typeface="Calibri" panose="020F0502020204030204" pitchFamily="34" charset="0"/>
              </a:rPr>
              <a:t>Challenge and support interventions</a:t>
            </a:r>
          </a:p>
          <a:p>
            <a:pPr eaLnBrk="1" hangingPunct="1">
              <a:defRPr/>
            </a:pPr>
            <a:r>
              <a:rPr lang="en-GB">
                <a:latin typeface="Calibri" panose="020F0502020204030204" pitchFamily="34" charset="0"/>
              </a:rPr>
              <a:t>Financial support with uniform costs, music lessons, clubs and visits</a:t>
            </a:r>
          </a:p>
          <a:p>
            <a:pPr marL="0" indent="0" eaLnBrk="1" hangingPunct="1">
              <a:buFont typeface="Wingdings 2" pitchFamily="18" charset="2"/>
              <a:buNone/>
              <a:defRPr/>
            </a:pPr>
            <a:endParaRPr lang="en-GB"/>
          </a:p>
          <a:p>
            <a:pPr marL="0" indent="0" eaLnBrk="1" hangingPunct="1">
              <a:buFont typeface="Wingdings 2" pitchFamily="18" charset="2"/>
              <a:buNone/>
              <a:defRPr/>
            </a:pPr>
            <a:r>
              <a:rPr lang="en-GB">
                <a:latin typeface="Calibri" panose="020F0502020204030204" pitchFamily="34" charset="0"/>
              </a:rPr>
              <a:t>If you think you qualify, please register on-line by clicking;</a:t>
            </a:r>
          </a:p>
          <a:p>
            <a:pPr marL="0" indent="0" eaLnBrk="1" hangingPunct="1">
              <a:buFont typeface="Wingdings 2" pitchFamily="18" charset="2"/>
              <a:buNone/>
              <a:defRPr/>
            </a:pPr>
            <a:r>
              <a:rPr lang="en-GB" b="1" u="sng">
                <a:solidFill>
                  <a:srgbClr val="00B0F0"/>
                </a:solidFill>
                <a:latin typeface="Calibri" panose="020F0502020204030204" pitchFamily="34" charset="0"/>
                <a:hlinkClick r:id="rId2"/>
              </a:rPr>
              <a:t>https://www.cloudforedu.org.uk/ofsm/southampton</a:t>
            </a:r>
            <a:endParaRPr lang="en-GB">
              <a:solidFill>
                <a:srgbClr val="00B0F0"/>
              </a:solidFill>
              <a:latin typeface="Calibri" panose="020F0502020204030204" pitchFamily="34" charset="0"/>
            </a:endParaRPr>
          </a:p>
          <a:p>
            <a:pPr marL="0" indent="0" algn="ctr" eaLnBrk="1" hangingPunct="1">
              <a:buFont typeface="Wingdings 2" pitchFamily="18" charset="2"/>
              <a:buNone/>
              <a:defRPr/>
            </a:pPr>
            <a:r>
              <a:rPr lang="en-GB">
                <a:latin typeface="Calibri" panose="020F0502020204030204" pitchFamily="34" charset="0"/>
              </a:rPr>
              <a:t>If you would like help or more information, </a:t>
            </a:r>
          </a:p>
          <a:p>
            <a:pPr marL="0" indent="0" algn="ctr" eaLnBrk="1" hangingPunct="1">
              <a:buFont typeface="Wingdings 2" pitchFamily="18" charset="2"/>
              <a:buNone/>
              <a:defRPr/>
            </a:pPr>
            <a:r>
              <a:rPr lang="en-GB">
                <a:latin typeface="Calibri" panose="020F0502020204030204" pitchFamily="34" charset="0"/>
              </a:rPr>
              <a:t>please contact the school office.</a:t>
            </a:r>
          </a:p>
          <a:p>
            <a:pPr marL="0" indent="0" eaLnBrk="1" hangingPunct="1">
              <a:buFont typeface="Wingdings 2" pitchFamily="18" charset="2"/>
              <a:buNone/>
              <a:defRPr/>
            </a:pPr>
            <a:r>
              <a:rPr lang="en-GB"/>
              <a:t> </a:t>
            </a:r>
          </a:p>
          <a:p>
            <a:pPr marL="0" indent="0" eaLnBrk="1" hangingPunct="1">
              <a:buFont typeface="Wingdings 2" pitchFamily="18" charset="2"/>
              <a:buNone/>
              <a:defRPr/>
            </a:pPr>
            <a:endParaRPr lang="en-GB"/>
          </a:p>
        </p:txBody>
      </p:sp>
      <p:pic>
        <p:nvPicPr>
          <p:cNvPr id="12292" name="Picture 4" descr="C:\Users\sconway\AppData\Local\Microsoft\Windows\Temporary Internet Files\Content.IE5\OB1UQSXI\clip_image0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052513"/>
            <a:ext cx="251301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634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836712"/>
            <a:ext cx="8640960" cy="1143000"/>
          </a:xfrm>
        </p:spPr>
        <p:txBody>
          <a:bodyPr/>
          <a:lstStyle/>
          <a:p>
            <a:pPr algn="ctr"/>
            <a:r>
              <a:rPr lang="en-GB" sz="4800" b="1">
                <a:solidFill>
                  <a:srgbClr val="00B050"/>
                </a:solidFill>
                <a:latin typeface="Calibri" panose="020F0502020204030204" pitchFamily="34" charset="0"/>
              </a:rPr>
              <a:t>My first week…</a:t>
            </a:r>
            <a:r>
              <a:rPr lang="en-GB">
                <a:solidFill>
                  <a:srgbClr val="00B050"/>
                </a:solidFill>
              </a:rPr>
              <a:t/>
            </a:r>
            <a:br>
              <a:rPr lang="en-GB">
                <a:solidFill>
                  <a:srgbClr val="00B050"/>
                </a:solidFill>
              </a:rPr>
            </a:br>
            <a:endParaRPr lang="en-GB">
              <a:solidFill>
                <a:srgbClr val="00B050"/>
              </a:solidFill>
            </a:endParaRPr>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195736" y="1916832"/>
            <a:ext cx="4439516" cy="435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548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260648"/>
            <a:ext cx="8352928" cy="7294305"/>
          </a:xfrm>
          <a:prstGeom prst="rect">
            <a:avLst/>
          </a:prstGeom>
        </p:spPr>
        <p:txBody>
          <a:bodyPr wrap="square" lIns="91440" tIns="45720" rIns="91440" bIns="45720" anchor="t">
            <a:spAutoFit/>
          </a:bodyPr>
          <a:lstStyle/>
          <a:p>
            <a:r>
              <a:rPr lang="en-GB" sz="2800" b="1" dirty="0">
                <a:latin typeface="Calibri"/>
                <a:cs typeface="Calibri"/>
              </a:rPr>
              <a:t>My first week:</a:t>
            </a:r>
          </a:p>
          <a:p>
            <a:r>
              <a:rPr lang="en-GB" sz="2800" b="1" dirty="0">
                <a:latin typeface="Calibri"/>
                <a:cs typeface="Calibri"/>
              </a:rPr>
              <a:t>Monday 13</a:t>
            </a:r>
            <a:r>
              <a:rPr lang="en-GB" sz="2800" b="1" baseline="30000" dirty="0">
                <a:latin typeface="Calibri"/>
                <a:cs typeface="Calibri"/>
              </a:rPr>
              <a:t>th</a:t>
            </a:r>
            <a:r>
              <a:rPr lang="en-GB" sz="2800" b="1" dirty="0">
                <a:latin typeface="Calibri"/>
                <a:cs typeface="Calibri"/>
              </a:rPr>
              <a:t> September – Friday 17</a:t>
            </a:r>
            <a:r>
              <a:rPr lang="en-GB" sz="2800" b="1" baseline="30000" dirty="0">
                <a:latin typeface="Calibri"/>
                <a:cs typeface="Calibri"/>
              </a:rPr>
              <a:t>th</a:t>
            </a:r>
            <a:r>
              <a:rPr lang="en-GB" sz="2800" b="1" dirty="0">
                <a:latin typeface="Calibri"/>
                <a:cs typeface="Calibri"/>
              </a:rPr>
              <a:t> September</a:t>
            </a:r>
          </a:p>
          <a:p>
            <a:endParaRPr lang="en-GB" sz="2800" b="1">
              <a:latin typeface="Calibri" panose="020F0502020204030204" pitchFamily="34" charset="0"/>
            </a:endParaRPr>
          </a:p>
          <a:p>
            <a:r>
              <a:rPr lang="en-GB" sz="2800" b="1" dirty="0">
                <a:solidFill>
                  <a:srgbClr val="FF0000"/>
                </a:solidFill>
                <a:latin typeface="Calibri"/>
                <a:cs typeface="Calibri"/>
              </a:rPr>
              <a:t>If your child was born between September – February, they will be in school in the morning, from 9:00 until 12:00. This will include a school lunch.  They will come into school via the Fort Road gate. The Foundation team will be ready to meet you. You will be able to pick up your child from the Fort Road gate. </a:t>
            </a:r>
            <a:endParaRPr lang="en-GB" sz="2800" b="1" dirty="0">
              <a:solidFill>
                <a:srgbClr val="FF0000"/>
              </a:solidFill>
              <a:latin typeface="Calibri" panose="020F0502020204030204" pitchFamily="34" charset="0"/>
              <a:cs typeface="Calibri"/>
            </a:endParaRPr>
          </a:p>
          <a:p>
            <a:endParaRPr lang="en-GB" sz="2800" b="1">
              <a:latin typeface="Calibri" panose="020F0502020204030204" pitchFamily="34" charset="0"/>
            </a:endParaRPr>
          </a:p>
          <a:p>
            <a:r>
              <a:rPr lang="en-GB" sz="2800" b="1" dirty="0">
                <a:solidFill>
                  <a:srgbClr val="00B050"/>
                </a:solidFill>
                <a:latin typeface="Calibri"/>
                <a:cs typeface="Calibri"/>
              </a:rPr>
              <a:t>If your child was born between March – August, they will be in school after lunch, from 1:00 – 2:50. They will come into school via the Fort Road gate, where a member of the Foundation team will be ready to meet you. </a:t>
            </a:r>
            <a:endParaRPr lang="en-GB" sz="2800" b="1" dirty="0">
              <a:solidFill>
                <a:srgbClr val="00B050"/>
              </a:solidFill>
              <a:latin typeface="Calibri" panose="020F0502020204030204" pitchFamily="34" charset="0"/>
              <a:cs typeface="Calibri"/>
            </a:endParaRPr>
          </a:p>
          <a:p>
            <a:endParaRPr lang="en-GB" b="1">
              <a:solidFill>
                <a:srgbClr val="92D050"/>
              </a:solidFill>
              <a:latin typeface="Calibri" panose="020F0502020204030204" pitchFamily="34" charset="0"/>
            </a:endParaRPr>
          </a:p>
          <a:p>
            <a:endParaRPr lang="en-GB" b="1">
              <a:latin typeface="Calibri" panose="020F0502020204030204" pitchFamily="34" charset="0"/>
            </a:endParaRPr>
          </a:p>
        </p:txBody>
      </p:sp>
    </p:spTree>
    <p:extLst>
      <p:ext uri="{BB962C8B-B14F-4D97-AF65-F5344CB8AC3E}">
        <p14:creationId xmlns:p14="http://schemas.microsoft.com/office/powerpoint/2010/main" val="1671757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260648"/>
            <a:ext cx="8352928" cy="2185214"/>
          </a:xfrm>
          <a:prstGeom prst="rect">
            <a:avLst/>
          </a:prstGeom>
        </p:spPr>
        <p:txBody>
          <a:bodyPr wrap="square" lIns="91440" tIns="45720" rIns="91440" bIns="45720" anchor="t">
            <a:spAutoFit/>
          </a:bodyPr>
          <a:lstStyle/>
          <a:p>
            <a:r>
              <a:rPr lang="en-GB" sz="2800" b="1">
                <a:latin typeface="Calibri"/>
                <a:cs typeface="Calibri"/>
              </a:rPr>
              <a:t>My second week:</a:t>
            </a:r>
          </a:p>
          <a:p>
            <a:r>
              <a:rPr lang="en-GB" sz="2800" b="1">
                <a:latin typeface="Calibri"/>
                <a:cs typeface="Calibri"/>
              </a:rPr>
              <a:t>Monday 20</a:t>
            </a:r>
            <a:r>
              <a:rPr lang="en-GB" sz="2800" b="1" baseline="30000">
                <a:latin typeface="Calibri"/>
                <a:cs typeface="Calibri"/>
              </a:rPr>
              <a:t>th</a:t>
            </a:r>
            <a:r>
              <a:rPr lang="en-GB" sz="2800" b="1">
                <a:latin typeface="Calibri"/>
                <a:cs typeface="Calibri"/>
              </a:rPr>
              <a:t> September – Friday 24</a:t>
            </a:r>
            <a:r>
              <a:rPr lang="en-GB" sz="2800" b="1" baseline="30000">
                <a:latin typeface="Calibri"/>
                <a:cs typeface="Calibri"/>
              </a:rPr>
              <a:t>th</a:t>
            </a:r>
            <a:r>
              <a:rPr lang="en-GB" sz="2800" b="1">
                <a:latin typeface="Calibri"/>
                <a:cs typeface="Calibri"/>
              </a:rPr>
              <a:t> September</a:t>
            </a:r>
          </a:p>
          <a:p>
            <a:endParaRPr lang="en-GB" sz="2800" b="1">
              <a:latin typeface="Calibri" panose="020F0502020204030204" pitchFamily="34" charset="0"/>
            </a:endParaRPr>
          </a:p>
          <a:p>
            <a:r>
              <a:rPr lang="en-GB" sz="2800" b="1">
                <a:solidFill>
                  <a:srgbClr val="FF0000"/>
                </a:solidFill>
                <a:latin typeface="Calibri"/>
                <a:cs typeface="Calibri"/>
              </a:rPr>
              <a:t>                         All children in full-time.</a:t>
            </a:r>
            <a:endParaRPr lang="en-GB" sz="2800" b="1">
              <a:solidFill>
                <a:srgbClr val="FF0000"/>
              </a:solidFill>
              <a:latin typeface="Calibri" panose="020F0502020204030204" pitchFamily="34" charset="0"/>
              <a:cs typeface="Calibri"/>
            </a:endParaRPr>
          </a:p>
          <a:p>
            <a:endParaRPr lang="en-GB" b="1">
              <a:latin typeface="Calibri" panose="020F0502020204030204" pitchFamily="34" charset="0"/>
            </a:endParaRPr>
          </a:p>
        </p:txBody>
      </p:sp>
      <p:sp>
        <p:nvSpPr>
          <p:cNvPr id="3" name="TextBox 2">
            <a:extLst>
              <a:ext uri="{FF2B5EF4-FFF2-40B4-BE49-F238E27FC236}">
                <a16:creationId xmlns:a16="http://schemas.microsoft.com/office/drawing/2014/main" xmlns="" id="{918ACEF3-E954-4E0A-B21B-69BA243D6A57}"/>
              </a:ext>
            </a:extLst>
          </p:cNvPr>
          <p:cNvSpPr txBox="1"/>
          <p:nvPr/>
        </p:nvSpPr>
        <p:spPr>
          <a:xfrm>
            <a:off x="554968" y="2452778"/>
            <a:ext cx="835036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Calibri"/>
                <a:cs typeface="Calibri"/>
              </a:rPr>
              <a:t>The Foundation teachers will be waiting at the Fort Road gate to welcome your child as they start school.</a:t>
            </a:r>
            <a:endParaRPr lang="en-US"/>
          </a:p>
          <a:p>
            <a:endParaRPr lang="en-US" sz="2800" b="1">
              <a:latin typeface="Calibri"/>
              <a:cs typeface="Calibri"/>
            </a:endParaRPr>
          </a:p>
          <a:p>
            <a:r>
              <a:rPr lang="en-US" sz="2800" b="1">
                <a:latin typeface="Calibri"/>
                <a:cs typeface="Calibri"/>
              </a:rPr>
              <a:t>This is an important time for your child and it is important that their start at school is a positive experience. </a:t>
            </a:r>
            <a:endParaRPr lang="en-US">
              <a:cs typeface="Times New Roman"/>
            </a:endParaRPr>
          </a:p>
        </p:txBody>
      </p:sp>
    </p:spTree>
    <p:extLst>
      <p:ext uri="{BB962C8B-B14F-4D97-AF65-F5344CB8AC3E}">
        <p14:creationId xmlns:p14="http://schemas.microsoft.com/office/powerpoint/2010/main" val="3549423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96752"/>
            <a:ext cx="8640960" cy="1143000"/>
          </a:xfrm>
        </p:spPr>
        <p:txBody>
          <a:bodyPr/>
          <a:lstStyle/>
          <a:p>
            <a:pPr algn="ctr"/>
            <a:r>
              <a:rPr lang="en-GB" sz="4800" b="1">
                <a:solidFill>
                  <a:schemeClr val="tx1"/>
                </a:solidFill>
                <a:latin typeface="Calibri" panose="020F0502020204030204" pitchFamily="34" charset="0"/>
              </a:rPr>
              <a:t>We look forward to seeing you very soon!</a:t>
            </a:r>
            <a:r>
              <a:rPr lang="en-GB">
                <a:solidFill>
                  <a:schemeClr val="tx1"/>
                </a:solidFill>
              </a:rPr>
              <a:t/>
            </a:r>
            <a:br>
              <a:rPr lang="en-GB">
                <a:solidFill>
                  <a:schemeClr val="tx1"/>
                </a:solidFill>
              </a:rPr>
            </a:br>
            <a:endParaRPr lang="en-GB">
              <a:solidFill>
                <a:schemeClr val="tx1"/>
              </a:solidFill>
            </a:endParaRPr>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195736" y="1916832"/>
            <a:ext cx="4439516" cy="435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082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DD7E69-F4F8-4B65-9A0A-05100C84318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8AAAA57F-B433-4358-BB8B-4284789B4DEE}"/>
              </a:ext>
            </a:extLst>
          </p:cNvPr>
          <p:cNvSpPr>
            <a:spLocks noGrp="1"/>
          </p:cNvSpPr>
          <p:nvPr>
            <p:ph sz="quarter" idx="1"/>
          </p:nvPr>
        </p:nvSpPr>
        <p:spPr/>
        <p:txBody>
          <a:bodyPr/>
          <a:lstStyle/>
          <a:p>
            <a:pPr algn="ctr"/>
            <a:endParaRPr lang="en-GB" sz="4800" dirty="0"/>
          </a:p>
          <a:p>
            <a:pPr algn="ctr"/>
            <a:endParaRPr lang="en-GB" sz="4800" dirty="0"/>
          </a:p>
          <a:p>
            <a:pPr marL="0" indent="0" algn="ctr">
              <a:buNone/>
            </a:pPr>
            <a:r>
              <a:rPr lang="en-GB" sz="4800" dirty="0">
                <a:latin typeface="Calibri"/>
                <a:cs typeface="Calibri"/>
              </a:rPr>
              <a:t>Question Time</a:t>
            </a:r>
          </a:p>
        </p:txBody>
      </p:sp>
      <p:pic>
        <p:nvPicPr>
          <p:cNvPr id="5" name="Picture 2" descr="A picture containing diagram&#10;&#10;Description automatically generated">
            <a:extLst>
              <a:ext uri="{FF2B5EF4-FFF2-40B4-BE49-F238E27FC236}">
                <a16:creationId xmlns:a16="http://schemas.microsoft.com/office/drawing/2014/main" xmlns="" id="{665A1EF4-0C47-4CBE-A7E1-EF26CA02C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283" y="277813"/>
            <a:ext cx="2656724" cy="2601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985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xmlns="" id="{BD4FD08C-84F5-45A7-85C7-84B52C459A4B}"/>
              </a:ext>
            </a:extLst>
          </p:cNvPr>
          <p:cNvSpPr>
            <a:spLocks noGrp="1" noChangeArrowheads="1"/>
          </p:cNvSpPr>
          <p:nvPr>
            <p:ph type="title"/>
          </p:nvPr>
        </p:nvSpPr>
        <p:spPr>
          <a:xfrm>
            <a:off x="179512" y="332656"/>
            <a:ext cx="8712968" cy="1143000"/>
          </a:xfrm>
        </p:spPr>
        <p:txBody>
          <a:bodyPr>
            <a:noAutofit/>
          </a:bodyPr>
          <a:lstStyle/>
          <a:p>
            <a:pPr algn="ctr" fontAlgn="auto">
              <a:lnSpc>
                <a:spcPct val="90000"/>
              </a:lnSpc>
              <a:spcAft>
                <a:spcPts val="0"/>
              </a:spcAft>
              <a:defRPr/>
            </a:pPr>
            <a:r>
              <a:rPr lang="en-US" altLang="en-US" sz="4800" b="1">
                <a:solidFill>
                  <a:srgbClr val="00B050"/>
                </a:solidFill>
                <a:latin typeface="Calibri" panose="020F0502020204030204" pitchFamily="34" charset="0"/>
              </a:rPr>
              <a:t>What is the Early Years Foundation Stage? </a:t>
            </a:r>
            <a:endParaRPr lang="en-GB" altLang="en-US" sz="4800" b="1">
              <a:solidFill>
                <a:srgbClr val="00B050"/>
              </a:solidFill>
              <a:latin typeface="Calibri" panose="020F0502020204030204" pitchFamily="34" charset="0"/>
            </a:endParaRPr>
          </a:p>
        </p:txBody>
      </p:sp>
      <p:sp>
        <p:nvSpPr>
          <p:cNvPr id="10243" name="Rectangle 3">
            <a:extLst>
              <a:ext uri="{FF2B5EF4-FFF2-40B4-BE49-F238E27FC236}">
                <a16:creationId xmlns:a16="http://schemas.microsoft.com/office/drawing/2014/main" xmlns="" id="{D9F3C7C8-5490-4BE7-8A90-FB776EFA691C}"/>
              </a:ext>
            </a:extLst>
          </p:cNvPr>
          <p:cNvSpPr>
            <a:spLocks noGrp="1" noChangeArrowheads="1"/>
          </p:cNvSpPr>
          <p:nvPr>
            <p:ph sz="quarter" idx="1"/>
          </p:nvPr>
        </p:nvSpPr>
        <p:spPr>
          <a:xfrm>
            <a:off x="755576" y="1556792"/>
            <a:ext cx="7848872" cy="5373687"/>
          </a:xfrm>
        </p:spPr>
        <p:txBody>
          <a:bodyPr/>
          <a:lstStyle/>
          <a:p>
            <a:r>
              <a:rPr lang="en-GB" altLang="en-US" sz="3600">
                <a:latin typeface="Calibri"/>
                <a:cs typeface="Calibri"/>
              </a:rPr>
              <a:t>The Early Years Foundation Stage (E.Y.F.S.) is the stage of education for children from </a:t>
            </a:r>
            <a:r>
              <a:rPr lang="en-GB" altLang="en-US" sz="3600" b="1">
                <a:latin typeface="Calibri"/>
                <a:cs typeface="Calibri"/>
              </a:rPr>
              <a:t>birth</a:t>
            </a:r>
            <a:r>
              <a:rPr lang="en-GB" altLang="en-US" sz="3600">
                <a:latin typeface="Calibri"/>
                <a:cs typeface="Calibri"/>
              </a:rPr>
              <a:t> to the </a:t>
            </a:r>
            <a:r>
              <a:rPr lang="en-GB" altLang="en-US" sz="3600" b="1">
                <a:latin typeface="Calibri"/>
                <a:cs typeface="Calibri"/>
              </a:rPr>
              <a:t>end of the Reception year </a:t>
            </a:r>
            <a:endParaRPr lang="en-GB" altLang="en-US" sz="3600" b="1">
              <a:latin typeface="Calibri" panose="020F0502020204030204" pitchFamily="34" charset="0"/>
            </a:endParaRPr>
          </a:p>
          <a:p>
            <a:pPr>
              <a:buFontTx/>
              <a:buNone/>
            </a:pPr>
            <a:endParaRPr lang="en-GB" altLang="en-US" sz="3600">
              <a:latin typeface="Calibri" panose="020F0502020204030204" pitchFamily="34" charset="0"/>
            </a:endParaRPr>
          </a:p>
          <a:p>
            <a:r>
              <a:rPr lang="en-US" altLang="en-US" sz="3600">
                <a:latin typeface="Calibri" panose="020F0502020204030204" pitchFamily="34" charset="0"/>
              </a:rPr>
              <a:t>It is based on the recognition that children learn best through </a:t>
            </a:r>
            <a:r>
              <a:rPr lang="en-US" altLang="en-US" sz="3600" b="1">
                <a:latin typeface="Calibri" panose="020F0502020204030204" pitchFamily="34" charset="0"/>
              </a:rPr>
              <a:t>play and active learning</a:t>
            </a:r>
          </a:p>
          <a:p>
            <a:pPr marL="0" indent="0">
              <a:buNone/>
            </a:pPr>
            <a:endParaRPr lang="en-GB" altLang="en-US" sz="3600">
              <a:latin typeface="Calibri" panose="020F0502020204030204" pitchFamily="34" charset="0"/>
            </a:endParaRPr>
          </a:p>
          <a:p>
            <a:endParaRPr lang="en-GB" altLang="en-US" sz="2400">
              <a:latin typeface="Tempus Sans ITC" panose="04020404030007020202" pitchFamily="82" charset="0"/>
            </a:endParaRPr>
          </a:p>
          <a:p>
            <a:endParaRPr lang="en-GB" altLang="en-US" sz="2400">
              <a:latin typeface="Tempus Sans ITC" panose="04020404030007020202" pitchFamily="82" charset="0"/>
            </a:endParaRPr>
          </a:p>
          <a:p>
            <a:endParaRPr lang="en-GB" altLang="en-US" sz="2400">
              <a:latin typeface="Tempus Sans ITC" panose="04020404030007020202" pitchFamily="82" charset="0"/>
            </a:endParaRPr>
          </a:p>
        </p:txBody>
      </p:sp>
      <p:pic>
        <p:nvPicPr>
          <p:cNvPr id="1026" name="Picture 2" descr="C:\Users\sconway\AppData\Local\Microsoft\Windows\Temporary Internet Files\Content.IE5\OB1UQSXI\screen-shot-2015-04-11-at-4-51-56-pm[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193" y="3212976"/>
            <a:ext cx="3600400" cy="130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45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6F169033-810D-4759-ADC1-CFF93DFE39F3}"/>
              </a:ext>
            </a:extLst>
          </p:cNvPr>
          <p:cNvSpPr>
            <a:spLocks noGrp="1" noChangeArrowheads="1"/>
          </p:cNvSpPr>
          <p:nvPr>
            <p:ph type="title"/>
          </p:nvPr>
        </p:nvSpPr>
        <p:spPr>
          <a:xfrm>
            <a:off x="323528" y="357188"/>
            <a:ext cx="8368035" cy="1127125"/>
          </a:xfrm>
        </p:spPr>
        <p:txBody>
          <a:bodyPr/>
          <a:lstStyle/>
          <a:p>
            <a:pPr algn="ctr"/>
            <a:r>
              <a:rPr lang="en-GB" altLang="en-US" b="1">
                <a:solidFill>
                  <a:srgbClr val="00B050"/>
                </a:solidFill>
                <a:latin typeface="Calibri" panose="020F0502020204030204" pitchFamily="34" charset="0"/>
              </a:rPr>
              <a:t>Within the EYFS there are 7 areas of Learning and Development: </a:t>
            </a:r>
          </a:p>
        </p:txBody>
      </p:sp>
      <p:sp>
        <p:nvSpPr>
          <p:cNvPr id="11267" name="Rectangle 3">
            <a:extLst>
              <a:ext uri="{FF2B5EF4-FFF2-40B4-BE49-F238E27FC236}">
                <a16:creationId xmlns:a16="http://schemas.microsoft.com/office/drawing/2014/main" xmlns="" id="{90AA6C31-09BB-4D1A-A1F2-DC6325D36800}"/>
              </a:ext>
            </a:extLst>
          </p:cNvPr>
          <p:cNvSpPr>
            <a:spLocks noGrp="1" noChangeArrowheads="1"/>
          </p:cNvSpPr>
          <p:nvPr>
            <p:ph sz="quarter" idx="1"/>
          </p:nvPr>
        </p:nvSpPr>
        <p:spPr>
          <a:xfrm>
            <a:off x="1116013" y="2428875"/>
            <a:ext cx="7620000" cy="4429125"/>
          </a:xfrm>
        </p:spPr>
        <p:txBody>
          <a:bodyPr/>
          <a:lstStyle/>
          <a:p>
            <a:endParaRPr lang="en-GB" altLang="en-US" sz="2400">
              <a:latin typeface="Tempus Sans ITC" panose="04020404030007020202" pitchFamily="82" charset="0"/>
            </a:endParaRPr>
          </a:p>
          <a:p>
            <a:pPr>
              <a:buFontTx/>
              <a:buNone/>
            </a:pPr>
            <a:endParaRPr lang="en-GB" altLang="en-US" sz="2400">
              <a:latin typeface="Tempus Sans ITC" panose="04020404030007020202" pitchFamily="82" charset="0"/>
            </a:endParaRPr>
          </a:p>
        </p:txBody>
      </p:sp>
      <p:sp>
        <p:nvSpPr>
          <p:cNvPr id="4" name="Text Box 4">
            <a:extLst>
              <a:ext uri="{FF2B5EF4-FFF2-40B4-BE49-F238E27FC236}">
                <a16:creationId xmlns:a16="http://schemas.microsoft.com/office/drawing/2014/main" xmlns="" id="{2955F3C6-26B7-4C85-AA0D-5CD37E705EBE}"/>
              </a:ext>
            </a:extLst>
          </p:cNvPr>
          <p:cNvSpPr txBox="1">
            <a:spLocks noChangeArrowheads="1"/>
          </p:cNvSpPr>
          <p:nvPr/>
        </p:nvSpPr>
        <p:spPr bwMode="auto">
          <a:xfrm>
            <a:off x="467544" y="1556792"/>
            <a:ext cx="835139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fontAlgn="base">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fontAlgn="base">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fontAlgn="base">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fontAlgn="base">
              <a:spcBef>
                <a:spcPts val="375"/>
              </a:spcBef>
              <a:spcAft>
                <a:spcPct val="0"/>
              </a:spcAft>
              <a:buClr>
                <a:srgbClr val="A28E6A"/>
              </a:buClr>
              <a:buChar char="o"/>
              <a:defRPr sz="2000">
                <a:solidFill>
                  <a:schemeClr val="tx1"/>
                </a:solidFill>
                <a:latin typeface="Perpetua" panose="02020502060401020303" pitchFamily="18" charset="0"/>
              </a:defRPr>
            </a:lvl9pPr>
          </a:lstStyle>
          <a:p>
            <a:pPr>
              <a:spcBef>
                <a:spcPct val="0"/>
              </a:spcBef>
              <a:buClrTx/>
              <a:buSzTx/>
              <a:buFontTx/>
              <a:buAutoNum type="arabicPeriod"/>
            </a:pPr>
            <a:r>
              <a:rPr lang="en-GB" altLang="en-US" sz="2400">
                <a:solidFill>
                  <a:srgbClr val="FF0000"/>
                </a:solidFill>
                <a:latin typeface="Calibri" panose="020F0502020204030204" pitchFamily="34" charset="0"/>
              </a:rPr>
              <a:t>  Communication and Language</a:t>
            </a:r>
          </a:p>
          <a:p>
            <a:pPr>
              <a:spcBef>
                <a:spcPct val="0"/>
              </a:spcBef>
              <a:buClrTx/>
              <a:buSzTx/>
              <a:buFontTx/>
              <a:buAutoNum type="arabicPeriod"/>
            </a:pPr>
            <a:endParaRPr lang="en-GB" altLang="en-US" sz="2400">
              <a:solidFill>
                <a:srgbClr val="FF0000"/>
              </a:solidFill>
              <a:latin typeface="Calibri" panose="020F0502020204030204" pitchFamily="34" charset="0"/>
            </a:endParaRPr>
          </a:p>
          <a:p>
            <a:pPr>
              <a:spcBef>
                <a:spcPct val="0"/>
              </a:spcBef>
              <a:buClrTx/>
              <a:buSzTx/>
              <a:buFontTx/>
              <a:buAutoNum type="arabicPeriod"/>
            </a:pPr>
            <a:r>
              <a:rPr lang="en-GB" altLang="en-US" sz="2400">
                <a:solidFill>
                  <a:srgbClr val="FF0000"/>
                </a:solidFill>
                <a:latin typeface="Calibri" panose="020F0502020204030204" pitchFamily="34" charset="0"/>
              </a:rPr>
              <a:t>  Physical Development</a:t>
            </a:r>
          </a:p>
          <a:p>
            <a:pPr>
              <a:spcBef>
                <a:spcPct val="0"/>
              </a:spcBef>
              <a:buClrTx/>
              <a:buSzTx/>
              <a:buFontTx/>
              <a:buAutoNum type="arabicPeriod"/>
            </a:pPr>
            <a:endParaRPr lang="en-GB" altLang="en-US" sz="2400">
              <a:solidFill>
                <a:srgbClr val="FF0000"/>
              </a:solidFill>
              <a:latin typeface="Calibri" panose="020F0502020204030204" pitchFamily="34" charset="0"/>
            </a:endParaRPr>
          </a:p>
          <a:p>
            <a:pPr>
              <a:spcBef>
                <a:spcPct val="0"/>
              </a:spcBef>
              <a:buClrTx/>
              <a:buSzTx/>
              <a:buFontTx/>
              <a:buAutoNum type="arabicPeriod"/>
            </a:pPr>
            <a:r>
              <a:rPr lang="en-GB" altLang="en-US" sz="2400">
                <a:solidFill>
                  <a:srgbClr val="FF0000"/>
                </a:solidFill>
                <a:latin typeface="Calibri" panose="020F0502020204030204" pitchFamily="34" charset="0"/>
              </a:rPr>
              <a:t>  Personal, Social and Emotional Development</a:t>
            </a:r>
          </a:p>
          <a:p>
            <a:pPr>
              <a:spcBef>
                <a:spcPct val="0"/>
              </a:spcBef>
              <a:buClrTx/>
              <a:buSzTx/>
              <a:buFontTx/>
              <a:buAutoNum type="arabicPeriod"/>
            </a:pPr>
            <a:endParaRPr lang="en-GB" altLang="en-US" sz="2400">
              <a:latin typeface="Calibri" panose="020F0502020204030204" pitchFamily="34" charset="0"/>
            </a:endParaRPr>
          </a:p>
          <a:p>
            <a:pPr>
              <a:spcBef>
                <a:spcPct val="0"/>
              </a:spcBef>
              <a:buClrTx/>
              <a:buSzTx/>
              <a:buFontTx/>
              <a:buAutoNum type="arabicPeriod"/>
            </a:pPr>
            <a:r>
              <a:rPr lang="en-GB" altLang="en-US" sz="2400">
                <a:latin typeface="Calibri" panose="020F0502020204030204" pitchFamily="34" charset="0"/>
              </a:rPr>
              <a:t>  Literacy</a:t>
            </a:r>
          </a:p>
          <a:p>
            <a:pPr>
              <a:spcBef>
                <a:spcPct val="0"/>
              </a:spcBef>
              <a:buClrTx/>
              <a:buSzTx/>
              <a:buFontTx/>
              <a:buAutoNum type="arabicPeriod"/>
            </a:pPr>
            <a:endParaRPr lang="en-GB" altLang="en-US" sz="2400">
              <a:latin typeface="Calibri" panose="020F0502020204030204" pitchFamily="34" charset="0"/>
            </a:endParaRPr>
          </a:p>
          <a:p>
            <a:pPr>
              <a:spcBef>
                <a:spcPct val="0"/>
              </a:spcBef>
              <a:buClrTx/>
              <a:buSzTx/>
              <a:buFontTx/>
              <a:buAutoNum type="arabicPeriod"/>
            </a:pPr>
            <a:r>
              <a:rPr lang="en-GB" altLang="en-US" sz="2400">
                <a:latin typeface="Calibri" panose="020F0502020204030204" pitchFamily="34" charset="0"/>
              </a:rPr>
              <a:t>  Mathematics</a:t>
            </a:r>
          </a:p>
          <a:p>
            <a:pPr>
              <a:spcBef>
                <a:spcPct val="0"/>
              </a:spcBef>
              <a:buClrTx/>
              <a:buSzTx/>
              <a:buFontTx/>
              <a:buAutoNum type="arabicPeriod"/>
            </a:pPr>
            <a:endParaRPr lang="en-GB" altLang="en-US" sz="2400">
              <a:latin typeface="Calibri" panose="020F0502020204030204" pitchFamily="34" charset="0"/>
            </a:endParaRPr>
          </a:p>
          <a:p>
            <a:pPr>
              <a:spcBef>
                <a:spcPct val="0"/>
              </a:spcBef>
              <a:buClrTx/>
              <a:buSzTx/>
              <a:buFontTx/>
              <a:buAutoNum type="arabicPeriod"/>
            </a:pPr>
            <a:r>
              <a:rPr lang="en-GB" altLang="en-US" sz="2400">
                <a:latin typeface="Calibri" panose="020F0502020204030204" pitchFamily="34" charset="0"/>
              </a:rPr>
              <a:t>  Understanding the World</a:t>
            </a:r>
          </a:p>
          <a:p>
            <a:pPr>
              <a:spcBef>
                <a:spcPct val="0"/>
              </a:spcBef>
              <a:buClrTx/>
              <a:buSzTx/>
              <a:buFontTx/>
              <a:buAutoNum type="arabicPeriod"/>
            </a:pPr>
            <a:endParaRPr lang="en-GB" altLang="en-US" sz="2400">
              <a:latin typeface="Calibri" panose="020F0502020204030204" pitchFamily="34" charset="0"/>
            </a:endParaRPr>
          </a:p>
          <a:p>
            <a:pPr>
              <a:spcBef>
                <a:spcPct val="0"/>
              </a:spcBef>
              <a:buClrTx/>
              <a:buSzTx/>
              <a:buFontTx/>
              <a:buAutoNum type="arabicPeriod"/>
            </a:pPr>
            <a:r>
              <a:rPr lang="en-GB" altLang="en-US" sz="2400">
                <a:latin typeface="Calibri" panose="020F0502020204030204" pitchFamily="34" charset="0"/>
              </a:rPr>
              <a:t> Expressive Arts and Design</a:t>
            </a:r>
          </a:p>
        </p:txBody>
      </p:sp>
      <p:pic>
        <p:nvPicPr>
          <p:cNvPr id="11269" name="Picture 10" descr="j0283639">
            <a:extLst>
              <a:ext uri="{FF2B5EF4-FFF2-40B4-BE49-F238E27FC236}">
                <a16:creationId xmlns:a16="http://schemas.microsoft.com/office/drawing/2014/main" xmlns="" id="{EFA363BE-041C-460F-A0CE-548CC89B3F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556792"/>
            <a:ext cx="152394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sconway\AppData\Local\Microsoft\Windows\Temporary Internet Files\Content.IE5\GH4F62W0\Fair_Play_7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423" y="3861048"/>
            <a:ext cx="3600586" cy="2197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p:cTn id="28"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p:cTn id="35" dur="1000" fill="hold"/>
                                        <p:tgtEl>
                                          <p:spTgt spid="4">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4">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 calcmode="lin" valueType="num">
                                      <p:cBhvr>
                                        <p:cTn id="42" dur="1000" fill="hold"/>
                                        <p:tgtEl>
                                          <p:spTgt spid="4">
                                            <p:txEl>
                                              <p:pRg st="10" end="10"/>
                                            </p:txEl>
                                          </p:spTgt>
                                        </p:tgtEl>
                                        <p:attrNameLst>
                                          <p:attrName>ppt_w</p:attrName>
                                        </p:attrNameLst>
                                      </p:cBhvr>
                                      <p:tavLst>
                                        <p:tav tm="0">
                                          <p:val>
                                            <p:strVal val="#ppt_w*0.70"/>
                                          </p:val>
                                        </p:tav>
                                        <p:tav tm="100000">
                                          <p:val>
                                            <p:strVal val="#ppt_w"/>
                                          </p:val>
                                        </p:tav>
                                      </p:tavLst>
                                    </p:anim>
                                    <p:anim calcmode="lin" valueType="num">
                                      <p:cBhvr>
                                        <p:cTn id="43" dur="1000" fill="hold"/>
                                        <p:tgtEl>
                                          <p:spTgt spid="4">
                                            <p:txEl>
                                              <p:pRg st="10" end="10"/>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10" end="10"/>
                                            </p:txEl>
                                          </p:spTgt>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 calcmode="lin" valueType="num">
                                      <p:cBhvr>
                                        <p:cTn id="47" dur="1000" fill="hold"/>
                                        <p:tgtEl>
                                          <p:spTgt spid="4">
                                            <p:txEl>
                                              <p:pRg st="12" end="12"/>
                                            </p:txEl>
                                          </p:spTgt>
                                        </p:tgtEl>
                                        <p:attrNameLst>
                                          <p:attrName>ppt_w</p:attrName>
                                        </p:attrNameLst>
                                      </p:cBhvr>
                                      <p:tavLst>
                                        <p:tav tm="0">
                                          <p:val>
                                            <p:strVal val="#ppt_w*0.70"/>
                                          </p:val>
                                        </p:tav>
                                        <p:tav tm="100000">
                                          <p:val>
                                            <p:strVal val="#ppt_w"/>
                                          </p:val>
                                        </p:tav>
                                      </p:tavLst>
                                    </p:anim>
                                    <p:anim calcmode="lin" valueType="num">
                                      <p:cBhvr>
                                        <p:cTn id="48" dur="1000" fill="hold"/>
                                        <p:tgtEl>
                                          <p:spTgt spid="4">
                                            <p:txEl>
                                              <p:pRg st="12" end="12"/>
                                            </p:txEl>
                                          </p:spTgt>
                                        </p:tgtEl>
                                        <p:attrNameLst>
                                          <p:attrName>ppt_h</p:attrName>
                                        </p:attrNameLst>
                                      </p:cBhvr>
                                      <p:tavLst>
                                        <p:tav tm="0">
                                          <p:val>
                                            <p:strVal val="#ppt_h"/>
                                          </p:val>
                                        </p:tav>
                                        <p:tav tm="100000">
                                          <p:val>
                                            <p:strVal val="#ppt_h"/>
                                          </p:val>
                                        </p:tav>
                                      </p:tavLst>
                                    </p:anim>
                                    <p:animEffect transition="in" filter="fade">
                                      <p:cBhvr>
                                        <p:cTn id="49" dur="10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08720"/>
            <a:ext cx="8640960" cy="1143000"/>
          </a:xfrm>
        </p:spPr>
        <p:txBody>
          <a:bodyPr/>
          <a:lstStyle/>
          <a:p>
            <a:pPr algn="ctr"/>
            <a:r>
              <a:rPr lang="en-GB" sz="4800" b="1" dirty="0">
                <a:solidFill>
                  <a:srgbClr val="00B050"/>
                </a:solidFill>
                <a:latin typeface="Calibri"/>
                <a:cs typeface="Calibri"/>
              </a:rPr>
              <a:t>Meet the teachers</a:t>
            </a:r>
            <a:r>
              <a:rPr lang="en-GB" dirty="0"/>
              <a:t/>
            </a:r>
            <a:br>
              <a:rPr lang="en-GB" dirty="0"/>
            </a:br>
            <a:endParaRPr lang="en-GB">
              <a:solidFill>
                <a:schemeClr val="tx1"/>
              </a:solidFill>
            </a:endParaRPr>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195736" y="1916832"/>
            <a:ext cx="4439516" cy="435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63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95288" y="-171450"/>
            <a:ext cx="8569325" cy="1143000"/>
          </a:xfrm>
        </p:spPr>
        <p:txBody>
          <a:bodyPr/>
          <a:lstStyle/>
          <a:p>
            <a:pPr algn="ctr" eaLnBrk="1" hangingPunct="1">
              <a:lnSpc>
                <a:spcPct val="90000"/>
              </a:lnSpc>
            </a:pPr>
            <a:r>
              <a:rPr lang="en-GB" altLang="en-US" sz="4800" b="1">
                <a:solidFill>
                  <a:srgbClr val="00B050"/>
                </a:solidFill>
                <a:latin typeface="Calibri" pitchFamily="34" charset="0"/>
              </a:rPr>
              <a:t>Foundation Stage set up…</a:t>
            </a:r>
          </a:p>
        </p:txBody>
      </p:sp>
      <p:sp>
        <p:nvSpPr>
          <p:cNvPr id="6147" name="Content Placeholder 2"/>
          <p:cNvSpPr>
            <a:spLocks noGrp="1"/>
          </p:cNvSpPr>
          <p:nvPr>
            <p:ph sz="quarter" idx="1"/>
          </p:nvPr>
        </p:nvSpPr>
        <p:spPr>
          <a:xfrm>
            <a:off x="179388" y="908050"/>
            <a:ext cx="8785225" cy="5761038"/>
          </a:xfrm>
        </p:spPr>
        <p:txBody>
          <a:bodyPr/>
          <a:lstStyle/>
          <a:p>
            <a:pPr marL="0" indent="0" eaLnBrk="1" hangingPunct="1">
              <a:buFontTx/>
              <a:buNone/>
            </a:pPr>
            <a:r>
              <a:rPr lang="en-GB" altLang="en-US" sz="2800" b="1">
                <a:latin typeface="Calibri" pitchFamily="34" charset="0"/>
              </a:rPr>
              <a:t>We have 2 Home Bases;</a:t>
            </a:r>
            <a:r>
              <a:rPr lang="en-GB" altLang="en-US" sz="2800">
                <a:latin typeface="Calibri" pitchFamily="34" charset="0"/>
              </a:rPr>
              <a:t>	</a:t>
            </a:r>
            <a:r>
              <a:rPr lang="en-GB" altLang="en-US" sz="2800">
                <a:solidFill>
                  <a:srgbClr val="000000"/>
                </a:solidFill>
                <a:latin typeface="Calibri" pitchFamily="34" charset="0"/>
              </a:rPr>
              <a:t> </a:t>
            </a:r>
          </a:p>
          <a:p>
            <a:pPr marL="0" indent="0" eaLnBrk="1" hangingPunct="1">
              <a:buFontTx/>
              <a:buNone/>
            </a:pPr>
            <a:r>
              <a:rPr lang="en-GB" altLang="en-US" sz="2800">
                <a:solidFill>
                  <a:srgbClr val="000000"/>
                </a:solidFill>
                <a:latin typeface="Calibri" pitchFamily="34" charset="0"/>
              </a:rPr>
              <a:t>                 </a:t>
            </a:r>
          </a:p>
          <a:p>
            <a:pPr marL="0" indent="0" eaLnBrk="1" hangingPunct="1">
              <a:buFontTx/>
              <a:buNone/>
            </a:pPr>
            <a:r>
              <a:rPr lang="en-GB" altLang="en-US" sz="2800" b="1">
                <a:solidFill>
                  <a:srgbClr val="000000"/>
                </a:solidFill>
                <a:latin typeface="Calibri" pitchFamily="34" charset="0"/>
              </a:rPr>
              <a:t>                 Blue Base </a:t>
            </a:r>
            <a:r>
              <a:rPr lang="en-GB" altLang="en-US" sz="2800">
                <a:solidFill>
                  <a:srgbClr val="000000"/>
                </a:solidFill>
                <a:latin typeface="Calibri" pitchFamily="34" charset="0"/>
              </a:rPr>
              <a:t>– Mr Balaam </a:t>
            </a:r>
          </a:p>
          <a:p>
            <a:pPr marL="0" indent="0" eaLnBrk="1" hangingPunct="1">
              <a:buNone/>
            </a:pPr>
            <a:r>
              <a:rPr lang="en-GB" altLang="en-US" sz="2800">
                <a:solidFill>
                  <a:srgbClr val="000000"/>
                </a:solidFill>
                <a:latin typeface="Calibri"/>
                <a:cs typeface="Calibri"/>
              </a:rPr>
              <a:t>                                       (FS Leader)</a:t>
            </a:r>
          </a:p>
          <a:p>
            <a:pPr marL="0" indent="0" eaLnBrk="1" hangingPunct="1">
              <a:buNone/>
            </a:pPr>
            <a:r>
              <a:rPr lang="en-GB" altLang="en-US" sz="2800">
                <a:solidFill>
                  <a:srgbClr val="000000"/>
                </a:solidFill>
                <a:latin typeface="Calibri"/>
                <a:cs typeface="Calibri"/>
              </a:rPr>
              <a:t> </a:t>
            </a:r>
            <a:r>
              <a:rPr lang="en-GB" altLang="en-US" sz="2800">
                <a:latin typeface="Calibri"/>
                <a:cs typeface="Calibri"/>
              </a:rPr>
              <a:t> </a:t>
            </a:r>
            <a:r>
              <a:rPr lang="en-GB" altLang="en-US" sz="2800">
                <a:solidFill>
                  <a:srgbClr val="000000"/>
                </a:solidFill>
                <a:latin typeface="Calibri"/>
                <a:cs typeface="Calibri"/>
              </a:rPr>
              <a:t> </a:t>
            </a:r>
            <a:r>
              <a:rPr lang="en-GB" altLang="en-US" sz="2800">
                <a:latin typeface="Calibri"/>
                <a:cs typeface="Calibri"/>
              </a:rPr>
              <a:t>Mrs Robbins  (TA)   </a:t>
            </a:r>
            <a:endParaRPr lang="en-GB" altLang="en-US" sz="2800">
              <a:latin typeface="Calibri" pitchFamily="34" charset="0"/>
              <a:cs typeface="Calibri"/>
            </a:endParaRPr>
          </a:p>
          <a:p>
            <a:pPr marL="0" indent="0" eaLnBrk="1" hangingPunct="1">
              <a:buFontTx/>
              <a:buNone/>
            </a:pPr>
            <a:r>
              <a:rPr lang="en-GB" altLang="en-US" sz="2800">
                <a:solidFill>
                  <a:srgbClr val="000000"/>
                </a:solidFill>
                <a:latin typeface="Calibri" pitchFamily="34" charset="0"/>
              </a:rPr>
              <a:t>             </a:t>
            </a:r>
          </a:p>
          <a:p>
            <a:pPr marL="0" indent="0" eaLnBrk="1" hangingPunct="1">
              <a:buFontTx/>
              <a:buNone/>
            </a:pPr>
            <a:endParaRPr lang="en-GB" altLang="en-US" sz="2800">
              <a:solidFill>
                <a:srgbClr val="000000"/>
              </a:solidFill>
              <a:latin typeface="Calibri" pitchFamily="34" charset="0"/>
            </a:endParaRPr>
          </a:p>
          <a:p>
            <a:pPr marL="0" indent="0" eaLnBrk="1" hangingPunct="1">
              <a:buFontTx/>
              <a:buNone/>
            </a:pPr>
            <a:endParaRPr lang="en-GB" altLang="en-US" sz="2800">
              <a:solidFill>
                <a:srgbClr val="000000"/>
              </a:solidFill>
              <a:latin typeface="Calibri" pitchFamily="34" charset="0"/>
            </a:endParaRPr>
          </a:p>
          <a:p>
            <a:pPr marL="0" indent="0" eaLnBrk="1" hangingPunct="1">
              <a:buFontTx/>
              <a:buNone/>
            </a:pPr>
            <a:r>
              <a:rPr lang="en-GB" altLang="en-US" sz="2800">
                <a:solidFill>
                  <a:srgbClr val="000000"/>
                </a:solidFill>
                <a:latin typeface="Calibri" pitchFamily="34" charset="0"/>
              </a:rPr>
              <a:t>              </a:t>
            </a:r>
          </a:p>
          <a:p>
            <a:pPr marL="0" indent="0" eaLnBrk="1" hangingPunct="1">
              <a:buFontTx/>
              <a:buNone/>
            </a:pPr>
            <a:r>
              <a:rPr lang="en-GB" altLang="en-US" sz="2800">
                <a:latin typeface="Calibri" pitchFamily="34" charset="0"/>
              </a:rPr>
              <a:t>   </a:t>
            </a:r>
          </a:p>
          <a:p>
            <a:pPr marL="0" indent="0" eaLnBrk="1" hangingPunct="1">
              <a:buFontTx/>
              <a:buNone/>
            </a:pPr>
            <a:r>
              <a:rPr lang="en-GB" altLang="en-US" sz="2800">
                <a:latin typeface="Calibri" pitchFamily="34" charset="0"/>
              </a:rPr>
              <a:t>                                                         </a:t>
            </a:r>
            <a:r>
              <a:rPr lang="en-GB" altLang="en-US" sz="4000">
                <a:latin typeface="Calibri" pitchFamily="34" charset="0"/>
              </a:rPr>
              <a:t>                                                              </a:t>
            </a:r>
            <a:r>
              <a:rPr lang="en-GB" altLang="en-US" sz="4800">
                <a:latin typeface="SassoonCRInfant" pitchFamily="2" charset="0"/>
              </a:rPr>
              <a:t>  </a:t>
            </a:r>
          </a:p>
        </p:txBody>
      </p:sp>
      <p:sp>
        <p:nvSpPr>
          <p:cNvPr id="6148" name="Rectangle 3"/>
          <p:cNvSpPr>
            <a:spLocks noChangeArrowheads="1"/>
          </p:cNvSpPr>
          <p:nvPr/>
        </p:nvSpPr>
        <p:spPr bwMode="auto">
          <a:xfrm>
            <a:off x="628650" y="1892300"/>
            <a:ext cx="792163" cy="773113"/>
          </a:xfrm>
          <a:prstGeom prst="rect">
            <a:avLst/>
          </a:prstGeom>
          <a:solidFill>
            <a:srgbClr val="00B0F0"/>
          </a:solidFill>
          <a:ln w="9525" algn="ctr">
            <a:solidFill>
              <a:schemeClr val="tx1"/>
            </a:solidFill>
            <a:miter lim="800000"/>
            <a:headEnd/>
            <a:tailEnd/>
          </a:ln>
        </p:spPr>
        <p:txBody>
          <a:bodyPr wrap="none"/>
          <a:lstStyle>
            <a:lvl1pPr eaLnBrk="0" hangingPunct="0">
              <a:spcBef>
                <a:spcPts val="575"/>
              </a:spcBef>
              <a:buClr>
                <a:schemeClr val="accent1"/>
              </a:buClr>
              <a:buSzPct val="85000"/>
              <a:buFont typeface="Wingdings 2" pitchFamily="18" charset="2"/>
              <a:buChar char=""/>
              <a:defRPr sz="2600">
                <a:solidFill>
                  <a:schemeClr val="tx1"/>
                </a:solidFill>
                <a:latin typeface="Perpetua" pitchFamily="18" charset="0"/>
              </a:defRPr>
            </a:lvl1pPr>
            <a:lvl2pPr marL="742950" indent="-285750" eaLnBrk="0" hangingPunct="0">
              <a:spcBef>
                <a:spcPts val="375"/>
              </a:spcBef>
              <a:buClr>
                <a:schemeClr val="accent2"/>
              </a:buClr>
              <a:buSzPct val="85000"/>
              <a:buFont typeface="Wingdings 2" pitchFamily="18" charset="2"/>
              <a:buChar char=""/>
              <a:defRPr sz="2400">
                <a:solidFill>
                  <a:schemeClr val="tx1"/>
                </a:solidFill>
                <a:latin typeface="Perpetua" pitchFamily="18" charset="0"/>
              </a:defRPr>
            </a:lvl2pPr>
            <a:lvl3pPr marL="1143000" indent="-228600" eaLnBrk="0" hangingPunct="0">
              <a:spcBef>
                <a:spcPts val="375"/>
              </a:spcBef>
              <a:buClr>
                <a:srgbClr val="E6B1AB"/>
              </a:buClr>
              <a:buSzPct val="85000"/>
              <a:buFont typeface="Wingdings 2" pitchFamily="18" charset="2"/>
              <a:buChar char=""/>
              <a:defRPr sz="2000">
                <a:solidFill>
                  <a:schemeClr val="tx1"/>
                </a:solidFill>
                <a:latin typeface="Perpetua" pitchFamily="18" charset="0"/>
              </a:defRPr>
            </a:lvl3pPr>
            <a:lvl4pPr marL="1600200" indent="-228600" eaLnBrk="0" hangingPunct="0">
              <a:spcBef>
                <a:spcPts val="375"/>
              </a:spcBef>
              <a:buClr>
                <a:srgbClr val="A28E6A"/>
              </a:buClr>
              <a:buSzPct val="80000"/>
              <a:buFont typeface="Wingdings 2" pitchFamily="18" charset="2"/>
              <a:buChar char=""/>
              <a:defRPr sz="2000">
                <a:solidFill>
                  <a:schemeClr val="tx1"/>
                </a:solidFill>
                <a:latin typeface="Perpetua" pitchFamily="18" charset="0"/>
              </a:defRPr>
            </a:lvl4pPr>
            <a:lvl5pPr marL="2057400" indent="-228600" eaLnBrk="0" hangingPunct="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endParaRPr lang="en-US" altLang="en-US" sz="2400">
              <a:solidFill>
                <a:prstClr val="black"/>
              </a:solidFill>
              <a:latin typeface="Times New Roman" pitchFamily="18" charset="0"/>
            </a:endParaRPr>
          </a:p>
        </p:txBody>
      </p:sp>
      <p:pic>
        <p:nvPicPr>
          <p:cNvPr id="614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3789363"/>
            <a:ext cx="3455987"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xmlns="" id="{78D23E5D-872E-43EA-BF75-0BDACA7AA4B8}"/>
              </a:ext>
            </a:extLst>
          </p:cNvPr>
          <p:cNvPicPr>
            <a:picLocks noChangeAspect="1"/>
          </p:cNvPicPr>
          <p:nvPr/>
        </p:nvPicPr>
        <p:blipFill>
          <a:blip r:embed="rId3"/>
          <a:stretch>
            <a:fillRect/>
          </a:stretch>
        </p:blipFill>
        <p:spPr>
          <a:xfrm>
            <a:off x="5610885" y="1093763"/>
            <a:ext cx="2256576" cy="2339205"/>
          </a:xfrm>
          <a:prstGeom prst="rect">
            <a:avLst/>
          </a:prstGeom>
        </p:spPr>
      </p:pic>
      <p:pic>
        <p:nvPicPr>
          <p:cNvPr id="3" name="Picture 3">
            <a:extLst>
              <a:ext uri="{FF2B5EF4-FFF2-40B4-BE49-F238E27FC236}">
                <a16:creationId xmlns:a16="http://schemas.microsoft.com/office/drawing/2014/main" xmlns="" id="{30D5CAFF-2030-4369-A650-B6F5FF22C019}"/>
              </a:ext>
            </a:extLst>
          </p:cNvPr>
          <p:cNvPicPr>
            <a:picLocks noChangeAspect="1"/>
          </p:cNvPicPr>
          <p:nvPr/>
        </p:nvPicPr>
        <p:blipFill>
          <a:blip r:embed="rId4"/>
          <a:stretch>
            <a:fillRect/>
          </a:stretch>
        </p:blipFill>
        <p:spPr>
          <a:xfrm>
            <a:off x="741332" y="3487849"/>
            <a:ext cx="1923704" cy="2949167"/>
          </a:xfrm>
          <a:prstGeom prst="rect">
            <a:avLst/>
          </a:prstGeom>
        </p:spPr>
      </p:pic>
    </p:spTree>
    <p:extLst>
      <p:ext uri="{BB962C8B-B14F-4D97-AF65-F5344CB8AC3E}">
        <p14:creationId xmlns:p14="http://schemas.microsoft.com/office/powerpoint/2010/main" val="299206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0113" y="-171450"/>
            <a:ext cx="7772400" cy="1143000"/>
          </a:xfrm>
        </p:spPr>
        <p:txBody>
          <a:bodyPr/>
          <a:lstStyle/>
          <a:p>
            <a:r>
              <a:rPr lang="en-GB" altLang="en-US" sz="4800" b="1">
                <a:solidFill>
                  <a:srgbClr val="00B050"/>
                </a:solidFill>
                <a:latin typeface="Calibri" pitchFamily="34" charset="0"/>
              </a:rPr>
              <a:t>Foundation Stage set up…</a:t>
            </a:r>
            <a:endParaRPr lang="en-GB" altLang="en-US">
              <a:solidFill>
                <a:srgbClr val="00B050"/>
              </a:solidFill>
            </a:endParaRPr>
          </a:p>
        </p:txBody>
      </p:sp>
      <p:sp>
        <p:nvSpPr>
          <p:cNvPr id="7171" name="Content Placeholder 2"/>
          <p:cNvSpPr>
            <a:spLocks noGrp="1"/>
          </p:cNvSpPr>
          <p:nvPr>
            <p:ph sz="quarter" idx="1"/>
          </p:nvPr>
        </p:nvSpPr>
        <p:spPr>
          <a:xfrm>
            <a:off x="250825" y="1066581"/>
            <a:ext cx="8642350" cy="5616575"/>
          </a:xfrm>
        </p:spPr>
        <p:txBody>
          <a:bodyPr/>
          <a:lstStyle/>
          <a:p>
            <a:pPr marL="0" indent="0" eaLnBrk="1" hangingPunct="1">
              <a:buClr>
                <a:srgbClr val="D34817"/>
              </a:buClr>
              <a:buFont typeface="Wingdings 2" pitchFamily="18" charset="2"/>
              <a:buNone/>
            </a:pPr>
            <a:r>
              <a:rPr lang="en-GB" altLang="en-US" sz="2800">
                <a:solidFill>
                  <a:srgbClr val="000000"/>
                </a:solidFill>
                <a:latin typeface="Calibri" pitchFamily="34" charset="0"/>
              </a:rPr>
              <a:t>                  </a:t>
            </a:r>
            <a:r>
              <a:rPr lang="en-GB" altLang="en-US" sz="2800" b="1">
                <a:solidFill>
                  <a:srgbClr val="000000"/>
                </a:solidFill>
                <a:latin typeface="Calibri" pitchFamily="34" charset="0"/>
              </a:rPr>
              <a:t>Yellow Base </a:t>
            </a:r>
            <a:r>
              <a:rPr lang="en-GB" altLang="en-US" sz="2800">
                <a:solidFill>
                  <a:srgbClr val="000000"/>
                </a:solidFill>
                <a:latin typeface="Calibri" pitchFamily="34" charset="0"/>
              </a:rPr>
              <a:t>– Miss Archer  (Mon/Tues/Wed)</a:t>
            </a:r>
          </a:p>
          <a:p>
            <a:pPr marL="0" indent="0" eaLnBrk="1" hangingPunct="1">
              <a:buClr>
                <a:srgbClr val="D34817"/>
              </a:buClr>
              <a:buFont typeface="Wingdings 2" pitchFamily="18" charset="2"/>
              <a:buNone/>
            </a:pPr>
            <a:r>
              <a:rPr lang="en-GB" altLang="en-US" sz="2800">
                <a:solidFill>
                  <a:srgbClr val="000000"/>
                </a:solidFill>
                <a:latin typeface="Calibri" pitchFamily="34" charset="0"/>
              </a:rPr>
              <a:t>                                           Mrs Conway  (Thurs/Fri)</a:t>
            </a:r>
          </a:p>
          <a:p>
            <a:pPr marL="0" indent="0" eaLnBrk="1" hangingPunct="1">
              <a:buClr>
                <a:srgbClr val="D34817"/>
              </a:buClr>
              <a:buFont typeface="Wingdings 2" pitchFamily="18" charset="2"/>
              <a:buNone/>
            </a:pPr>
            <a:endParaRPr lang="en-GB" altLang="en-US" sz="2800">
              <a:solidFill>
                <a:srgbClr val="000000"/>
              </a:solidFill>
              <a:latin typeface="Calibri" pitchFamily="34" charset="0"/>
            </a:endParaRPr>
          </a:p>
          <a:p>
            <a:pPr marL="0" indent="0" eaLnBrk="1" hangingPunct="1">
              <a:buClr>
                <a:srgbClr val="D34817"/>
              </a:buClr>
              <a:buFont typeface="Wingdings 2" pitchFamily="18" charset="2"/>
              <a:buNone/>
            </a:pPr>
            <a:endParaRPr lang="en-GB" altLang="en-US" sz="2800">
              <a:solidFill>
                <a:srgbClr val="000000"/>
              </a:solidFill>
              <a:latin typeface="Calibri" pitchFamily="34" charset="0"/>
            </a:endParaRPr>
          </a:p>
          <a:p>
            <a:pPr marL="0" indent="0" eaLnBrk="1" hangingPunct="1">
              <a:buClr>
                <a:srgbClr val="D34817"/>
              </a:buClr>
              <a:buFont typeface="Wingdings 2" pitchFamily="18" charset="2"/>
              <a:buNone/>
            </a:pPr>
            <a:r>
              <a:rPr lang="en-GB" altLang="en-US" sz="2800">
                <a:solidFill>
                  <a:srgbClr val="000000"/>
                </a:solidFill>
                <a:latin typeface="Calibri" pitchFamily="34" charset="0"/>
              </a:rPr>
              <a:t>Mrs Cherry (TA)</a:t>
            </a:r>
            <a:endParaRPr lang="en-GB" altLang="en-US"/>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052513"/>
            <a:ext cx="804862"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4" descr="C:\Users\mbalaam\AppData\Local\Microsoft\Windows\Temporary Internet Files\Content.Word\IMG_10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465388"/>
            <a:ext cx="288131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descr="C:\Users\sconway\Downloads\photo for welcome bookl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163" y="2060575"/>
            <a:ext cx="2232025"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p:cNvPicPr>
            <a:picLocks noChangeAspect="1" noChangeArrowheads="1"/>
          </p:cNvPicPr>
          <p:nvPr/>
        </p:nvPicPr>
        <p:blipFill>
          <a:blip r:embed="rId5">
            <a:extLst>
              <a:ext uri="{28A0092B-C50C-407E-A947-70E740481C1C}">
                <a14:useLocalDpi xmlns:a14="http://schemas.microsoft.com/office/drawing/2010/main" val="0"/>
              </a:ext>
            </a:extLst>
          </a:blip>
          <a:srcRect t="16235" b="8130"/>
          <a:stretch>
            <a:fillRect/>
          </a:stretch>
        </p:blipFill>
        <p:spPr bwMode="auto">
          <a:xfrm>
            <a:off x="6372225" y="4292600"/>
            <a:ext cx="2239963" cy="226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5"/>
          <p:cNvPicPr>
            <a:picLocks noChangeAspect="1" noChangeArrowheads="1"/>
          </p:cNvPicPr>
          <p:nvPr/>
        </p:nvPicPr>
        <p:blipFill>
          <a:blip r:embed="rId6">
            <a:extLst>
              <a:ext uri="{28A0092B-C50C-407E-A947-70E740481C1C}">
                <a14:useLocalDpi xmlns:a14="http://schemas.microsoft.com/office/drawing/2010/main" val="0"/>
              </a:ext>
            </a:extLst>
          </a:blip>
          <a:srcRect l="12434" t="9886" r="7539"/>
          <a:stretch>
            <a:fillRect/>
          </a:stretch>
        </p:blipFill>
        <p:spPr bwMode="auto">
          <a:xfrm>
            <a:off x="434975" y="3644900"/>
            <a:ext cx="220345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7683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quarter" idx="1"/>
          </p:nvPr>
        </p:nvSpPr>
        <p:spPr>
          <a:xfrm>
            <a:off x="179388" y="460375"/>
            <a:ext cx="8497887" cy="915988"/>
          </a:xfrm>
        </p:spPr>
        <p:txBody>
          <a:bodyPr>
            <a:noAutofit/>
          </a:bodyPr>
          <a:lstStyle/>
          <a:p>
            <a:pPr marL="0" indent="0" algn="ctr" eaLnBrk="1" fontAlgn="auto" hangingPunct="1">
              <a:lnSpc>
                <a:spcPct val="90000"/>
              </a:lnSpc>
              <a:spcBef>
                <a:spcPts val="580"/>
              </a:spcBef>
              <a:spcAft>
                <a:spcPts val="0"/>
              </a:spcAft>
              <a:buFontTx/>
              <a:buNone/>
              <a:defRPr/>
            </a:pPr>
            <a:r>
              <a:rPr lang="en-GB" sz="4800" b="1">
                <a:solidFill>
                  <a:srgbClr val="00B050"/>
                </a:solidFill>
                <a:latin typeface="Calibri" panose="020F0502020204030204" pitchFamily="34" charset="0"/>
              </a:rPr>
              <a:t>Morning Activities</a:t>
            </a:r>
          </a:p>
          <a:p>
            <a:pPr marL="274320" indent="-274320" eaLnBrk="1" fontAlgn="auto" hangingPunct="1">
              <a:lnSpc>
                <a:spcPct val="90000"/>
              </a:lnSpc>
              <a:spcBef>
                <a:spcPts val="580"/>
              </a:spcBef>
              <a:spcAft>
                <a:spcPts val="0"/>
              </a:spcAft>
              <a:buFont typeface="Wingdings 2"/>
              <a:buChar char=""/>
              <a:defRPr/>
            </a:pPr>
            <a:endParaRPr lang="en-GB" sz="2000">
              <a:latin typeface="Comic Sans MS" pitchFamily="66" charset="0"/>
            </a:endParaRPr>
          </a:p>
          <a:p>
            <a:pPr marL="274320" indent="-274320" eaLnBrk="1" fontAlgn="auto" hangingPunct="1">
              <a:lnSpc>
                <a:spcPct val="90000"/>
              </a:lnSpc>
              <a:spcBef>
                <a:spcPts val="580"/>
              </a:spcBef>
              <a:spcAft>
                <a:spcPts val="0"/>
              </a:spcAft>
              <a:buFont typeface="Wingdings 2"/>
              <a:buChar char=""/>
              <a:defRPr/>
            </a:pPr>
            <a:r>
              <a:rPr lang="en-GB" sz="2800">
                <a:latin typeface="Calibri" panose="020F0502020204030204" pitchFamily="34" charset="0"/>
              </a:rPr>
              <a:t>This is a very important time for your child, as it gives them time to settle, greet their teachers and their friends, choose what lunch they will be having and then start an activity that will support and enhance their learning</a:t>
            </a:r>
          </a:p>
          <a:p>
            <a:pPr marL="274320" indent="-274320" eaLnBrk="1" fontAlgn="auto" hangingPunct="1">
              <a:lnSpc>
                <a:spcPct val="90000"/>
              </a:lnSpc>
              <a:spcBef>
                <a:spcPts val="580"/>
              </a:spcBef>
              <a:spcAft>
                <a:spcPts val="0"/>
              </a:spcAft>
              <a:buFont typeface="Wingdings 2"/>
              <a:buChar char=""/>
              <a:defRPr/>
            </a:pPr>
            <a:r>
              <a:rPr lang="en-GB" sz="2800">
                <a:latin typeface="Calibri" panose="020F0502020204030204" pitchFamily="34" charset="0"/>
              </a:rPr>
              <a:t>If your child is persistently late or has a poor attendance record, </a:t>
            </a:r>
            <a:r>
              <a:rPr lang="en-GB" sz="2800" b="1">
                <a:latin typeface="Calibri" panose="020F0502020204030204" pitchFamily="34" charset="0"/>
              </a:rPr>
              <a:t>this is likely to have a significant negative effect on their progress</a:t>
            </a:r>
          </a:p>
          <a:p>
            <a:pPr marL="0" indent="0" eaLnBrk="1" fontAlgn="auto" hangingPunct="1">
              <a:lnSpc>
                <a:spcPct val="90000"/>
              </a:lnSpc>
              <a:spcBef>
                <a:spcPts val="580"/>
              </a:spcBef>
              <a:spcAft>
                <a:spcPts val="0"/>
              </a:spcAft>
              <a:buFont typeface="Wingdings 2" pitchFamily="18" charset="2"/>
              <a:buNone/>
              <a:defRPr/>
            </a:pPr>
            <a:endParaRPr lang="en-GB" sz="1600" b="1">
              <a:latin typeface="Calibri" panose="020F0502020204030204" pitchFamily="34" charset="0"/>
            </a:endParaRPr>
          </a:p>
          <a:p>
            <a:pPr marL="0" indent="0" algn="ctr" fontAlgn="auto">
              <a:lnSpc>
                <a:spcPct val="90000"/>
              </a:lnSpc>
              <a:spcBef>
                <a:spcPts val="580"/>
              </a:spcBef>
              <a:spcAft>
                <a:spcPts val="0"/>
              </a:spcAft>
              <a:buNone/>
              <a:defRPr/>
            </a:pPr>
            <a:r>
              <a:rPr lang="en-GB" sz="2800" b="1">
                <a:solidFill>
                  <a:srgbClr val="00B050"/>
                </a:solidFill>
                <a:latin typeface="Calibri"/>
                <a:cs typeface="Calibri"/>
              </a:rPr>
              <a:t>Provisional Times for September</a:t>
            </a:r>
            <a:endParaRPr lang="en-GB" sz="2800" b="1">
              <a:solidFill>
                <a:srgbClr val="00B050"/>
              </a:solidFill>
              <a:latin typeface="Calibri" panose="020F0502020204030204" pitchFamily="34" charset="0"/>
              <a:cs typeface="Calibri"/>
            </a:endParaRPr>
          </a:p>
          <a:p>
            <a:pPr marL="0" indent="0" fontAlgn="auto">
              <a:lnSpc>
                <a:spcPct val="90000"/>
              </a:lnSpc>
              <a:spcBef>
                <a:spcPts val="580"/>
              </a:spcBef>
              <a:spcAft>
                <a:spcPts val="0"/>
              </a:spcAft>
              <a:buNone/>
              <a:defRPr/>
            </a:pPr>
            <a:r>
              <a:rPr lang="en-GB" sz="2800" b="1">
                <a:latin typeface="Calibri"/>
                <a:cs typeface="Calibri"/>
              </a:rPr>
              <a:t>       8:45 a.m. - Fort Road gate will open</a:t>
            </a:r>
          </a:p>
          <a:p>
            <a:pPr marL="0" indent="0" eaLnBrk="1" fontAlgn="auto" hangingPunct="1">
              <a:lnSpc>
                <a:spcPct val="90000"/>
              </a:lnSpc>
              <a:spcBef>
                <a:spcPts val="580"/>
              </a:spcBef>
              <a:spcAft>
                <a:spcPts val="0"/>
              </a:spcAft>
              <a:buFontTx/>
              <a:buNone/>
              <a:defRPr/>
            </a:pPr>
            <a:r>
              <a:rPr lang="en-GB" sz="2800" b="1">
                <a:latin typeface="Calibri" panose="020F0502020204030204" pitchFamily="34" charset="0"/>
              </a:rPr>
              <a:t>       8:55 a.m. - Gate will close for children’s safety</a:t>
            </a:r>
          </a:p>
        </p:txBody>
      </p:sp>
      <p:pic>
        <p:nvPicPr>
          <p:cNvPr id="8195" name="Picture 2" descr="C:\Users\MAlexander\AppData\Local\Microsoft\Windows\Temporary Internet Files\Content.IE5\BC64EXPD\5-Free-Summer-Clipart-Illustration-Of-A-Happy-Smiling-Su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88913"/>
            <a:ext cx="172878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697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55650" y="-171450"/>
            <a:ext cx="7772400" cy="1143000"/>
          </a:xfrm>
        </p:spPr>
        <p:txBody>
          <a:bodyPr/>
          <a:lstStyle/>
          <a:p>
            <a:pPr algn="ctr"/>
            <a:r>
              <a:rPr lang="en-GB" altLang="en-US" sz="4800" b="1">
                <a:solidFill>
                  <a:srgbClr val="00B050"/>
                </a:solidFill>
                <a:latin typeface="Calibri" pitchFamily="34" charset="0"/>
              </a:rPr>
              <a:t>Discovery Time</a:t>
            </a:r>
          </a:p>
        </p:txBody>
      </p:sp>
      <p:sp>
        <p:nvSpPr>
          <p:cNvPr id="3" name="Content Placeholder 2"/>
          <p:cNvSpPr>
            <a:spLocks noGrp="1"/>
          </p:cNvSpPr>
          <p:nvPr>
            <p:ph sz="quarter" idx="1"/>
          </p:nvPr>
        </p:nvSpPr>
        <p:spPr>
          <a:xfrm>
            <a:off x="250825" y="1125538"/>
            <a:ext cx="8713788" cy="5327650"/>
          </a:xfrm>
        </p:spPr>
        <p:txBody>
          <a:bodyPr/>
          <a:lstStyle/>
          <a:p>
            <a:pPr marL="0" indent="0">
              <a:buNone/>
              <a:defRPr/>
            </a:pPr>
            <a:r>
              <a:rPr lang="en-GB" altLang="en-US" sz="2800">
                <a:latin typeface="Calibri"/>
                <a:cs typeface="Calibri"/>
              </a:rPr>
              <a:t>During the school day, the children have ‘free-flow’ access to both bases and we organise a coloured band system for access to the Canopy and Outside areas.  All teachers and teaching assistants have contact with </a:t>
            </a:r>
            <a:r>
              <a:rPr lang="en-GB" altLang="en-US" sz="2800" u="sng">
                <a:latin typeface="Calibri"/>
                <a:cs typeface="Calibri"/>
              </a:rPr>
              <a:t>all</a:t>
            </a:r>
            <a:r>
              <a:rPr lang="en-GB" altLang="en-US" sz="2800">
                <a:latin typeface="Calibri"/>
                <a:cs typeface="Calibri"/>
              </a:rPr>
              <a:t> the children, at various times throughout the week.</a:t>
            </a:r>
            <a:endParaRPr lang="en-GB">
              <a:latin typeface="Calibri"/>
              <a:cs typeface="Calibri"/>
            </a:endParaRPr>
          </a:p>
          <a:p>
            <a:pPr>
              <a:defRPr/>
            </a:pPr>
            <a:endParaRPr lang="en-GB"/>
          </a:p>
        </p:txBody>
      </p:sp>
      <p:pic>
        <p:nvPicPr>
          <p:cNvPr id="9220" name="Picture 3" descr="C:\Users\mbalaam\AppData\Local\Microsoft\Windows\Temporary Internet Files\Content.Word\IMG_10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3573463"/>
            <a:ext cx="3422650"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C:\Users\mbalaam\AppData\Local\Microsoft\Windows\Temporary Internet Files\Content.Word\IMG_10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3590925"/>
            <a:ext cx="381635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1631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D185D641A16841A4076B195450CA81" ma:contentTypeVersion="12" ma:contentTypeDescription="Create a new document." ma:contentTypeScope="" ma:versionID="a566e605e57e23cc9612e74a9233d84b">
  <xsd:schema xmlns:xsd="http://www.w3.org/2001/XMLSchema" xmlns:xs="http://www.w3.org/2001/XMLSchema" xmlns:p="http://schemas.microsoft.com/office/2006/metadata/properties" xmlns:ns2="70e2a792-319c-4740-8681-8fac9f009983" xmlns:ns3="439b2b5b-d3c2-4310-8bf6-4276310638af" targetNamespace="http://schemas.microsoft.com/office/2006/metadata/properties" ma:root="true" ma:fieldsID="6589eb5dc60367541a88766ba6fd3271" ns2:_="" ns3:_="">
    <xsd:import namespace="70e2a792-319c-4740-8681-8fac9f009983"/>
    <xsd:import namespace="439b2b5b-d3c2-4310-8bf6-4276310638a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e2a792-319c-4740-8681-8fac9f0099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9b2b5b-d3c2-4310-8bf6-4276310638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EBC7A1-51C7-4CE6-9129-7045A34643BD}">
  <ds:schemaRefs>
    <ds:schemaRef ds:uri="http://schemas.microsoft.com/sharepoint/v3/contenttype/forms"/>
  </ds:schemaRefs>
</ds:datastoreItem>
</file>

<file path=customXml/itemProps2.xml><?xml version="1.0" encoding="utf-8"?>
<ds:datastoreItem xmlns:ds="http://schemas.openxmlformats.org/officeDocument/2006/customXml" ds:itemID="{F6DF909D-03E3-404B-94FF-689875C52427}">
  <ds:schemaRefs>
    <ds:schemaRef ds:uri="70e2a792-319c-4740-8681-8fac9f009983"/>
    <ds:schemaRef ds:uri="439b2b5b-d3c2-4310-8bf6-4276310638af"/>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4E079602-2AE6-4F38-814F-5328AF061177}">
  <ds:schemaRefs>
    <ds:schemaRef ds:uri="439b2b5b-d3c2-4310-8bf6-4276310638af"/>
    <ds:schemaRef ds:uri="70e2a792-319c-4740-8681-8fac9f0099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Equity</Template>
  <TotalTime>0</TotalTime>
  <Words>824</Words>
  <Application>Microsoft Office PowerPoint</Application>
  <PresentationFormat>On-screen Show (4:3)</PresentationFormat>
  <Paragraphs>162</Paragraphs>
  <Slides>26</Slides>
  <Notes>6</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Equity</vt:lpstr>
      <vt:lpstr>1_Equity</vt:lpstr>
      <vt:lpstr>    Welcome to St. Patrick's </vt:lpstr>
      <vt:lpstr> We have lots of learning areas for your child to enjoy and explore </vt:lpstr>
      <vt:lpstr>What is the Early Years Foundation Stage? </vt:lpstr>
      <vt:lpstr>Within the EYFS there are 7 areas of Learning and Development: </vt:lpstr>
      <vt:lpstr>Meet the teachers </vt:lpstr>
      <vt:lpstr>Foundation Stage set up…</vt:lpstr>
      <vt:lpstr>Foundation Stage set up…</vt:lpstr>
      <vt:lpstr>PowerPoint Presentation</vt:lpstr>
      <vt:lpstr>Discovery Time</vt:lpstr>
      <vt:lpstr>We like to pray and talk to God – together and sometimes on our own </vt:lpstr>
      <vt:lpstr>This is the school hall – where you will eat your lunch and have P.E.  </vt:lpstr>
      <vt:lpstr>   Lunches </vt:lpstr>
      <vt:lpstr>Where do I go on my first day? </vt:lpstr>
      <vt:lpstr> </vt:lpstr>
      <vt:lpstr>What will I wear at school? </vt:lpstr>
      <vt:lpstr>      School Uniform</vt:lpstr>
      <vt:lpstr>What can you do to prepare for school? </vt:lpstr>
      <vt:lpstr>PowerPoint Presentation</vt:lpstr>
      <vt:lpstr>PowerPoint Presentation</vt:lpstr>
      <vt:lpstr>Pupil Premium</vt:lpstr>
      <vt:lpstr>Pupil Premium</vt:lpstr>
      <vt:lpstr>My first week… </vt:lpstr>
      <vt:lpstr>PowerPoint Presentation</vt:lpstr>
      <vt:lpstr>PowerPoint Presentation</vt:lpstr>
      <vt:lpstr>We look forward to seeing you very soon! </vt:lpstr>
      <vt:lpstr>PowerPoint Presentation</vt:lpstr>
    </vt:vector>
  </TitlesOfParts>
  <Company>Pavillion Communication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Foundation Stage</dc:title>
  <dc:creator>Gina</dc:creator>
  <cp:lastModifiedBy>SConway</cp:lastModifiedBy>
  <cp:revision>83</cp:revision>
  <cp:lastPrinted>2018-07-02T16:19:00Z</cp:lastPrinted>
  <dcterms:created xsi:type="dcterms:W3CDTF">2005-06-06T15:11:20Z</dcterms:created>
  <dcterms:modified xsi:type="dcterms:W3CDTF">2021-05-26T13:20:14Z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0x010100BBD185D641A16841A4076B195450CA81</vt:lpwstr>
  </property>
</Properties>
</file>